
<file path=[Content_Types].xml><?xml version="1.0" encoding="utf-8"?>
<Types xmlns="http://schemas.openxmlformats.org/package/2006/content-types">
  <Default Extension="bmp" ContentType="image/bmp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94" r:id="rId3"/>
    <p:sldId id="519" r:id="rId4"/>
    <p:sldId id="520" r:id="rId5"/>
    <p:sldId id="521" r:id="rId6"/>
    <p:sldId id="522" r:id="rId7"/>
    <p:sldId id="523" r:id="rId8"/>
    <p:sldId id="524" r:id="rId9"/>
    <p:sldId id="527" r:id="rId10"/>
    <p:sldId id="52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95" r:id="rId29"/>
    <p:sldId id="274" r:id="rId30"/>
    <p:sldId id="296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7" r:id="rId49"/>
    <p:sldId id="292" r:id="rId50"/>
    <p:sldId id="293" r:id="rId5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82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40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FC56A9-71FA-49A8-A49B-73E0C4B6E0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2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91899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mp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/>
          <p:nvPr/>
        </p:nvSpPr>
        <p:spPr>
          <a:xfrm>
            <a:off x="4091930" y="6597352"/>
            <a:ext cx="5052070" cy="260649"/>
          </a:xfrm>
          <a:prstGeom prst="rect">
            <a:avLst/>
          </a:prstGeom>
          <a:solidFill>
            <a:srgbClr val="3333B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16" name="Rectangle 4"/>
          <p:cNvSpPr/>
          <p:nvPr/>
        </p:nvSpPr>
        <p:spPr>
          <a:xfrm>
            <a:off x="-3" y="6597352"/>
            <a:ext cx="4091934" cy="260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17" name="Rounded Rectangle 5"/>
          <p:cNvSpPr/>
          <p:nvPr/>
        </p:nvSpPr>
        <p:spPr>
          <a:xfrm>
            <a:off x="533400" y="1295400"/>
            <a:ext cx="8077200" cy="1557538"/>
          </a:xfrm>
          <a:prstGeom prst="roundRect">
            <a:avLst>
              <a:gd name="adj" fmla="val 16667"/>
            </a:avLst>
          </a:prstGeom>
          <a:solidFill>
            <a:srgbClr val="3333B2"/>
          </a:solidFill>
          <a:ln w="25400">
            <a:solidFill>
              <a:srgbClr val="3333B2"/>
            </a:solidFill>
          </a:ln>
          <a:effectLst>
            <a:outerShdw blurRad="114300" dist="1524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18" name="TextBox 6"/>
          <p:cNvSpPr txBox="1"/>
          <p:nvPr/>
        </p:nvSpPr>
        <p:spPr>
          <a:xfrm>
            <a:off x="57228" y="6580356"/>
            <a:ext cx="3988982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CSCI2100D Data Structures</a:t>
            </a:r>
          </a:p>
        </p:txBody>
      </p: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09600" y="1447800"/>
            <a:ext cx="7922840" cy="838200"/>
          </a:xfrm>
          <a:prstGeom prst="rect">
            <a:avLst/>
          </a:prstGeom>
        </p:spPr>
        <p:txBody>
          <a:bodyPr/>
          <a:lstStyle>
            <a:lvl1pPr indent="0" algn="ctr"/>
          </a:lstStyle>
          <a:p>
            <a:r>
              <a:t>Title Text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3"/>
              </a:buBlip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"/>
          <p:cNvSpPr/>
          <p:nvPr/>
        </p:nvSpPr>
        <p:spPr>
          <a:xfrm>
            <a:off x="4091930" y="6597352"/>
            <a:ext cx="5052070" cy="260649"/>
          </a:xfrm>
          <a:prstGeom prst="rect">
            <a:avLst/>
          </a:prstGeom>
          <a:solidFill>
            <a:srgbClr val="3333B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37" name="Rectangle 4"/>
          <p:cNvSpPr/>
          <p:nvPr/>
        </p:nvSpPr>
        <p:spPr>
          <a:xfrm>
            <a:off x="-3" y="6597352"/>
            <a:ext cx="4091934" cy="260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38" name="TextBox 6"/>
          <p:cNvSpPr txBox="1"/>
          <p:nvPr/>
        </p:nvSpPr>
        <p:spPr>
          <a:xfrm>
            <a:off x="57228" y="6580356"/>
            <a:ext cx="3988982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CSCI2100D Data Structures</a:t>
            </a:r>
          </a:p>
        </p:txBody>
      </p:sp>
      <p:sp>
        <p:nvSpPr>
          <p:cNvPr id="39" name="Rounded Rectangle 5"/>
          <p:cNvSpPr/>
          <p:nvPr/>
        </p:nvSpPr>
        <p:spPr>
          <a:xfrm>
            <a:off x="619059" y="2884552"/>
            <a:ext cx="8077201" cy="901433"/>
          </a:xfrm>
          <a:prstGeom prst="roundRect">
            <a:avLst>
              <a:gd name="adj" fmla="val 16667"/>
            </a:avLst>
          </a:prstGeom>
          <a:solidFill>
            <a:srgbClr val="3333B2"/>
          </a:solidFill>
          <a:ln w="25400">
            <a:solidFill>
              <a:srgbClr val="3333B2"/>
            </a:solidFill>
          </a:ln>
          <a:effectLst>
            <a:outerShdw blurRad="114300" dist="152400" dir="27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96240" y="2916166"/>
            <a:ext cx="7922840" cy="838202"/>
          </a:xfrm>
          <a:prstGeom prst="rect">
            <a:avLst/>
          </a:prstGeom>
        </p:spPr>
        <p:txBody>
          <a:bodyPr/>
          <a:lstStyle>
            <a:lvl1pPr indent="0" algn="ctr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333B2"/>
              </a:gs>
            </a:gsLst>
            <a:lin ang="10800000"/>
          </a:gradFill>
          <a:ln w="12700">
            <a:miter lim="400000"/>
          </a:ln>
          <a:effectLst>
            <a:outerShdw blurRad="50800" dist="88900" dir="54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8600" y="1066800"/>
            <a:ext cx="4267200" cy="50593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790575" indent="-333375">
              <a:spcBef>
                <a:spcPts val="600"/>
              </a:spcBef>
              <a:buBlip>
                <a:blip r:embed="rId2"/>
              </a:buBlip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-3" y="0"/>
            <a:ext cx="9144002" cy="76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Rectangle 3"/>
          <p:cNvSpPr/>
          <p:nvPr/>
        </p:nvSpPr>
        <p:spPr>
          <a:xfrm>
            <a:off x="4091930" y="6597352"/>
            <a:ext cx="5052070" cy="260649"/>
          </a:xfrm>
          <a:prstGeom prst="rect">
            <a:avLst/>
          </a:prstGeom>
          <a:solidFill>
            <a:srgbClr val="3333B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52" name="Rectangle 4"/>
          <p:cNvSpPr/>
          <p:nvPr/>
        </p:nvSpPr>
        <p:spPr>
          <a:xfrm>
            <a:off x="-3" y="6597352"/>
            <a:ext cx="4091934" cy="260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53" name="TextBox 6"/>
          <p:cNvSpPr txBox="1"/>
          <p:nvPr/>
        </p:nvSpPr>
        <p:spPr>
          <a:xfrm>
            <a:off x="57228" y="6580356"/>
            <a:ext cx="3988982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CSCI2100D Data Structures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8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333B2"/>
              </a:gs>
            </a:gsLst>
            <a:lin ang="10800000"/>
          </a:gradFill>
          <a:ln w="12700">
            <a:miter lim="400000"/>
          </a:ln>
          <a:effectLst>
            <a:outerShdw blurRad="50800" dist="88900" dir="54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990600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0">
              <a:spcBef>
                <a:spcPts val="500"/>
              </a:spcBef>
              <a:buSzTx/>
              <a:buNone/>
              <a:defRPr sz="2400" b="1"/>
            </a:lvl2pPr>
            <a:lvl3pPr marL="0" indent="0">
              <a:spcBef>
                <a:spcPts val="500"/>
              </a:spcBef>
              <a:buSzTx/>
              <a:buNone/>
              <a:defRPr sz="2400" b="1"/>
            </a:lvl3pPr>
            <a:lvl4pPr marL="0" indent="0">
              <a:spcBef>
                <a:spcPts val="500"/>
              </a:spcBef>
              <a:buSzTx/>
              <a:buNone/>
              <a:defRPr sz="2400" b="1"/>
            </a:lvl4pPr>
            <a:lvl5pPr marL="0" indent="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990600"/>
            <a:ext cx="4041775" cy="639764"/>
          </a:xfrm>
          <a:prstGeom prst="rect">
            <a:avLst/>
          </a:prstGeom>
        </p:spPr>
        <p:txBody>
          <a:bodyPr anchor="b"/>
          <a:lstStyle/>
          <a:p>
            <a:pPr marL="332613" indent="-332613" defTabSz="886968">
              <a:spcBef>
                <a:spcPts val="600"/>
              </a:spcBef>
              <a:buSzPct val="100000"/>
              <a:buFont typeface="Arial"/>
              <a:buChar char="•"/>
              <a:defRPr sz="3104"/>
            </a:pPr>
            <a:endParaRPr/>
          </a:p>
        </p:txBody>
      </p:sp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-3" y="0"/>
            <a:ext cx="9144002" cy="76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Rectangle 3"/>
          <p:cNvSpPr/>
          <p:nvPr/>
        </p:nvSpPr>
        <p:spPr>
          <a:xfrm>
            <a:off x="4091930" y="6597352"/>
            <a:ext cx="5052070" cy="260649"/>
          </a:xfrm>
          <a:prstGeom prst="rect">
            <a:avLst/>
          </a:prstGeom>
          <a:solidFill>
            <a:srgbClr val="3333B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66" name="Rectangle 4"/>
          <p:cNvSpPr/>
          <p:nvPr/>
        </p:nvSpPr>
        <p:spPr>
          <a:xfrm>
            <a:off x="-3" y="6597352"/>
            <a:ext cx="4091934" cy="260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67" name="TextBox 6"/>
          <p:cNvSpPr txBox="1"/>
          <p:nvPr/>
        </p:nvSpPr>
        <p:spPr>
          <a:xfrm>
            <a:off x="57228" y="6580356"/>
            <a:ext cx="3988982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CSCI2100D Data Structures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3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333B2"/>
              </a:gs>
            </a:gsLst>
            <a:lin ang="10800000"/>
          </a:gradFill>
          <a:ln w="12700">
            <a:miter lim="400000"/>
          </a:ln>
          <a:effectLst>
            <a:outerShdw blurRad="50800" dist="88900" dir="54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-3" y="0"/>
            <a:ext cx="9144002" cy="76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Rectangle 3"/>
          <p:cNvSpPr/>
          <p:nvPr/>
        </p:nvSpPr>
        <p:spPr>
          <a:xfrm>
            <a:off x="4091930" y="6597352"/>
            <a:ext cx="5052070" cy="260649"/>
          </a:xfrm>
          <a:prstGeom prst="rect">
            <a:avLst/>
          </a:prstGeom>
          <a:solidFill>
            <a:srgbClr val="3333B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78" name="Rectangle 4"/>
          <p:cNvSpPr/>
          <p:nvPr/>
        </p:nvSpPr>
        <p:spPr>
          <a:xfrm>
            <a:off x="-3" y="6597352"/>
            <a:ext cx="4091934" cy="260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79" name="TextBox 6"/>
          <p:cNvSpPr txBox="1"/>
          <p:nvPr/>
        </p:nvSpPr>
        <p:spPr>
          <a:xfrm>
            <a:off x="57228" y="6580356"/>
            <a:ext cx="3988982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CSCI2100D Data Structures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3"/>
          <p:cNvSpPr/>
          <p:nvPr/>
        </p:nvSpPr>
        <p:spPr>
          <a:xfrm>
            <a:off x="4091930" y="6597352"/>
            <a:ext cx="5052070" cy="260649"/>
          </a:xfrm>
          <a:prstGeom prst="rect">
            <a:avLst/>
          </a:prstGeom>
          <a:solidFill>
            <a:srgbClr val="3333B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88" name="Rectangle 4"/>
          <p:cNvSpPr/>
          <p:nvPr/>
        </p:nvSpPr>
        <p:spPr>
          <a:xfrm>
            <a:off x="-3" y="6597352"/>
            <a:ext cx="4091934" cy="260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89" name="TextBox 6"/>
          <p:cNvSpPr txBox="1"/>
          <p:nvPr/>
        </p:nvSpPr>
        <p:spPr>
          <a:xfrm>
            <a:off x="57228" y="6580356"/>
            <a:ext cx="3988982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CSCI2100D Data Structures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 indent="0">
              <a:defRPr sz="20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buSzPct val="100000"/>
              <a:buFont typeface="Arial"/>
              <a:buChar char="•"/>
            </a:lvl1pPr>
            <a:lvl2pPr>
              <a:buSzPct val="100000"/>
              <a:buFont typeface="Arial"/>
              <a:buChar char="–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035" y="6391593"/>
            <a:ext cx="265766" cy="2946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indent="0">
              <a:defRPr sz="20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0">
              <a:spcBef>
                <a:spcPts val="300"/>
              </a:spcBef>
              <a:buSzTx/>
              <a:buNone/>
              <a:defRPr sz="1400"/>
            </a:lvl2pPr>
            <a:lvl3pPr marL="0" indent="0">
              <a:spcBef>
                <a:spcPts val="300"/>
              </a:spcBef>
              <a:buSzTx/>
              <a:buNone/>
              <a:defRPr sz="1400"/>
            </a:lvl3pPr>
            <a:lvl4pPr marL="0" indent="0">
              <a:spcBef>
                <a:spcPts val="300"/>
              </a:spcBef>
              <a:buSzTx/>
              <a:buNone/>
              <a:defRPr sz="1400"/>
            </a:lvl4pPr>
            <a:lvl5pPr marL="0" indent="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1035" y="6391593"/>
            <a:ext cx="265766" cy="2946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gi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-5298"/>
            <a:ext cx="9144000" cy="92202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333B2"/>
              </a:gs>
            </a:gsLst>
            <a:lin ang="10800000"/>
          </a:gradFill>
          <a:ln w="12700">
            <a:miter lim="400000"/>
          </a:ln>
          <a:effectLst>
            <a:outerShdw blurRad="50800" dist="88900" dir="54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04800" y="1196750"/>
            <a:ext cx="8382000" cy="4929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buBlip>
                <a:blip r:embed="rId11"/>
              </a:buBlip>
            </a:lvl1pPr>
            <a:lvl2pPr>
              <a:buBlip>
                <a:blip r:embed="rId12"/>
              </a:buBlip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-3" y="14643"/>
            <a:ext cx="9144002" cy="900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Rectangle 3"/>
          <p:cNvSpPr/>
          <p:nvPr/>
        </p:nvSpPr>
        <p:spPr>
          <a:xfrm>
            <a:off x="4091930" y="6597352"/>
            <a:ext cx="5052070" cy="260649"/>
          </a:xfrm>
          <a:prstGeom prst="rect">
            <a:avLst/>
          </a:prstGeom>
          <a:solidFill>
            <a:srgbClr val="3333B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6" name="Rectangle 4"/>
          <p:cNvSpPr/>
          <p:nvPr/>
        </p:nvSpPr>
        <p:spPr>
          <a:xfrm>
            <a:off x="-3" y="6597352"/>
            <a:ext cx="4091934" cy="2606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7228" y="6580356"/>
            <a:ext cx="3988982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CSCI2100D Data Structures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78235" y="6580357"/>
            <a:ext cx="265766" cy="2946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dt="0"/>
  <p:txStyles>
    <p:titleStyle>
      <a:lvl1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omic Sans MS"/>
          <a:ea typeface="Comic Sans MS"/>
          <a:cs typeface="Comic Sans MS"/>
          <a:sym typeface="Comic Sans MS"/>
        </a:defRPr>
      </a:lvl1pPr>
      <a:lvl2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omic Sans MS"/>
          <a:ea typeface="Comic Sans MS"/>
          <a:cs typeface="Comic Sans MS"/>
          <a:sym typeface="Comic Sans MS"/>
        </a:defRPr>
      </a:lvl2pPr>
      <a:lvl3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omic Sans MS"/>
          <a:ea typeface="Comic Sans MS"/>
          <a:cs typeface="Comic Sans MS"/>
          <a:sym typeface="Comic Sans MS"/>
        </a:defRPr>
      </a:lvl3pPr>
      <a:lvl4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omic Sans MS"/>
          <a:ea typeface="Comic Sans MS"/>
          <a:cs typeface="Comic Sans MS"/>
          <a:sym typeface="Comic Sans MS"/>
        </a:defRPr>
      </a:lvl4pPr>
      <a:lvl5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omic Sans MS"/>
          <a:ea typeface="Comic Sans MS"/>
          <a:cs typeface="Comic Sans MS"/>
          <a:sym typeface="Comic Sans MS"/>
        </a:defRPr>
      </a:lvl5pPr>
      <a:lvl6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omic Sans MS"/>
          <a:ea typeface="Comic Sans MS"/>
          <a:cs typeface="Comic Sans MS"/>
          <a:sym typeface="Comic Sans MS"/>
        </a:defRPr>
      </a:lvl6pPr>
      <a:lvl7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omic Sans MS"/>
          <a:ea typeface="Comic Sans MS"/>
          <a:cs typeface="Comic Sans MS"/>
          <a:sym typeface="Comic Sans MS"/>
        </a:defRPr>
      </a:lvl7pPr>
      <a:lvl8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omic Sans MS"/>
          <a:ea typeface="Comic Sans MS"/>
          <a:cs typeface="Comic Sans MS"/>
          <a:sym typeface="Comic Sans MS"/>
        </a:defRPr>
      </a:lvl8pPr>
      <a:lvl9pPr marL="0" marR="0" indent="18287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FFFF"/>
          </a:solidFill>
          <a:uFillTx/>
          <a:latin typeface="Comic Sans MS"/>
          <a:ea typeface="Comic Sans MS"/>
          <a:cs typeface="Comic Sans MS"/>
          <a:sym typeface="Comic Sans MS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60000"/>
        <a:buFontTx/>
        <a:buBlip>
          <a:blip r:embed="rId11"/>
        </a:buBlip>
        <a:tabLst/>
        <a:defRPr sz="3200" b="0" i="0" u="none" strike="noStrike" cap="none" spc="0" baseline="0"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60000"/>
        <a:buFontTx/>
        <a:buBlip>
          <a:blip r:embed="rId12"/>
        </a:buBlip>
        <a:tabLst/>
        <a:defRPr sz="3200" b="0" i="0" u="none" strike="noStrike" cap="none" spc="0" baseline="0"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mic Sans MS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mic Sans MS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mic Sans MS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mic Sans MS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mic Sans MS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mic Sans MS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mic Sans MS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mic Sans MS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mic Sans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1110.png"/><Relationship Id="rId3" Type="http://schemas.openxmlformats.org/officeDocument/2006/relationships/image" Target="../media/image550.png"/><Relationship Id="rId7" Type="http://schemas.openxmlformats.org/officeDocument/2006/relationships/image" Target="../media/image710.png"/><Relationship Id="rId12" Type="http://schemas.openxmlformats.org/officeDocument/2006/relationships/image" Target="../media/image1010.png"/><Relationship Id="rId2" Type="http://schemas.openxmlformats.org/officeDocument/2006/relationships/image" Target="../media/image17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30.png"/><Relationship Id="rId5" Type="http://schemas.openxmlformats.org/officeDocument/2006/relationships/image" Target="../media/image511.png"/><Relationship Id="rId15" Type="http://schemas.openxmlformats.org/officeDocument/2006/relationships/image" Target="../media/image1310.png"/><Relationship Id="rId10" Type="http://schemas.openxmlformats.org/officeDocument/2006/relationships/image" Target="../media/image620.png"/><Relationship Id="rId4" Type="http://schemas.openxmlformats.org/officeDocument/2006/relationships/image" Target="../media/image560.png"/><Relationship Id="rId9" Type="http://schemas.openxmlformats.org/officeDocument/2006/relationships/image" Target="../media/image910.png"/><Relationship Id="rId14" Type="http://schemas.openxmlformats.org/officeDocument/2006/relationships/image" Target="../media/image12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0.png"/><Relationship Id="rId13" Type="http://schemas.openxmlformats.org/officeDocument/2006/relationships/image" Target="../media/image2410.png"/><Relationship Id="rId3" Type="http://schemas.openxmlformats.org/officeDocument/2006/relationships/image" Target="../media/image700.png"/><Relationship Id="rId7" Type="http://schemas.openxmlformats.org/officeDocument/2006/relationships/image" Target="../media/image1910.png"/><Relationship Id="rId12" Type="http://schemas.openxmlformats.org/officeDocument/2006/relationships/image" Target="../media/image2310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0.png"/><Relationship Id="rId11" Type="http://schemas.openxmlformats.org/officeDocument/2006/relationships/image" Target="../media/image2210.png"/><Relationship Id="rId5" Type="http://schemas.openxmlformats.org/officeDocument/2006/relationships/image" Target="../media/image1710.png"/><Relationship Id="rId10" Type="http://schemas.openxmlformats.org/officeDocument/2006/relationships/image" Target="../media/image2110.png"/><Relationship Id="rId4" Type="http://schemas.openxmlformats.org/officeDocument/2006/relationships/image" Target="../media/image1610.png"/><Relationship Id="rId9" Type="http://schemas.openxmlformats.org/officeDocument/2006/relationships/image" Target="../media/image760.png"/><Relationship Id="rId14" Type="http://schemas.openxmlformats.org/officeDocument/2006/relationships/image" Target="../media/image25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0.png"/><Relationship Id="rId18" Type="http://schemas.openxmlformats.org/officeDocument/2006/relationships/image" Target="../media/image370.png"/><Relationship Id="rId26" Type="http://schemas.openxmlformats.org/officeDocument/2006/relationships/image" Target="../media/image1060.png"/><Relationship Id="rId39" Type="http://schemas.openxmlformats.org/officeDocument/2006/relationships/image" Target="../media/image580.png"/><Relationship Id="rId21" Type="http://schemas.openxmlformats.org/officeDocument/2006/relationships/image" Target="../media/image400.png"/><Relationship Id="rId34" Type="http://schemas.openxmlformats.org/officeDocument/2006/relationships/image" Target="../media/image1140.png"/><Relationship Id="rId7" Type="http://schemas.openxmlformats.org/officeDocument/2006/relationships/image" Target="../media/image280.png"/><Relationship Id="rId12" Type="http://schemas.openxmlformats.org/officeDocument/2006/relationships/image" Target="../media/image310.png"/><Relationship Id="rId17" Type="http://schemas.openxmlformats.org/officeDocument/2006/relationships/image" Target="../media/image360.png"/><Relationship Id="rId25" Type="http://schemas.openxmlformats.org/officeDocument/2006/relationships/image" Target="../media/image440.png"/><Relationship Id="rId33" Type="http://schemas.openxmlformats.org/officeDocument/2006/relationships/image" Target="../media/image512.png"/><Relationship Id="rId38" Type="http://schemas.openxmlformats.org/officeDocument/2006/relationships/image" Target="../media/image570.png"/><Relationship Id="rId2" Type="http://schemas.openxmlformats.org/officeDocument/2006/relationships/image" Target="../media/image134.png"/><Relationship Id="rId16" Type="http://schemas.openxmlformats.org/officeDocument/2006/relationships/image" Target="../media/image350.png"/><Relationship Id="rId20" Type="http://schemas.openxmlformats.org/officeDocument/2006/relationships/image" Target="../media/image390.png"/><Relationship Id="rId29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911.png"/><Relationship Id="rId24" Type="http://schemas.openxmlformats.org/officeDocument/2006/relationships/image" Target="../media/image430.png"/><Relationship Id="rId32" Type="http://schemas.openxmlformats.org/officeDocument/2006/relationships/image" Target="../media/image500.png"/><Relationship Id="rId37" Type="http://schemas.openxmlformats.org/officeDocument/2006/relationships/image" Target="../media/image541.png"/><Relationship Id="rId5" Type="http://schemas.openxmlformats.org/officeDocument/2006/relationships/image" Target="../media/image2610.png"/><Relationship Id="rId15" Type="http://schemas.openxmlformats.org/officeDocument/2006/relationships/image" Target="../media/image340.png"/><Relationship Id="rId23" Type="http://schemas.openxmlformats.org/officeDocument/2006/relationships/image" Target="../media/image420.png"/><Relationship Id="rId28" Type="http://schemas.openxmlformats.org/officeDocument/2006/relationships/image" Target="../media/image460.png"/><Relationship Id="rId36" Type="http://schemas.openxmlformats.org/officeDocument/2006/relationships/image" Target="../media/image531.png"/><Relationship Id="rId10" Type="http://schemas.openxmlformats.org/officeDocument/2006/relationships/image" Target="../media/image900.png"/><Relationship Id="rId19" Type="http://schemas.openxmlformats.org/officeDocument/2006/relationships/image" Target="../media/image380.png"/><Relationship Id="rId31" Type="http://schemas.openxmlformats.org/officeDocument/2006/relationships/image" Target="../media/image490.png"/><Relationship Id="rId4" Type="http://schemas.openxmlformats.org/officeDocument/2006/relationships/image" Target="../media/image840.png"/><Relationship Id="rId9" Type="http://schemas.openxmlformats.org/officeDocument/2006/relationships/image" Target="../media/image305.png"/><Relationship Id="rId14" Type="http://schemas.openxmlformats.org/officeDocument/2006/relationships/image" Target="../media/image330.png"/><Relationship Id="rId22" Type="http://schemas.openxmlformats.org/officeDocument/2006/relationships/image" Target="../media/image411.png"/><Relationship Id="rId27" Type="http://schemas.openxmlformats.org/officeDocument/2006/relationships/image" Target="../media/image450.png"/><Relationship Id="rId30" Type="http://schemas.openxmlformats.org/officeDocument/2006/relationships/image" Target="../media/image480.png"/><Relationship Id="rId35" Type="http://schemas.openxmlformats.org/officeDocument/2006/relationships/image" Target="../media/image521.png"/><Relationship Id="rId8" Type="http://schemas.openxmlformats.org/officeDocument/2006/relationships/image" Target="../media/image291.png"/><Relationship Id="rId3" Type="http://schemas.openxmlformats.org/officeDocument/2006/relationships/image" Target="../media/image8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3.png"/><Relationship Id="rId21" Type="http://schemas.openxmlformats.org/officeDocument/2006/relationships/image" Target="../media/image770.png"/><Relationship Id="rId42" Type="http://schemas.openxmlformats.org/officeDocument/2006/relationships/image" Target="../media/image990.png"/><Relationship Id="rId47" Type="http://schemas.openxmlformats.org/officeDocument/2006/relationships/image" Target="../media/image1040.png"/><Relationship Id="rId63" Type="http://schemas.openxmlformats.org/officeDocument/2006/relationships/image" Target="../media/image180.png"/><Relationship Id="rId68" Type="http://schemas.openxmlformats.org/officeDocument/2006/relationships/image" Target="../media/image124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20.png"/><Relationship Id="rId29" Type="http://schemas.openxmlformats.org/officeDocument/2006/relationships/image" Target="../media/image860.png"/><Relationship Id="rId11" Type="http://schemas.openxmlformats.org/officeDocument/2006/relationships/image" Target="../media/image1281.png"/><Relationship Id="rId24" Type="http://schemas.openxmlformats.org/officeDocument/2006/relationships/image" Target="../media/image800.png"/><Relationship Id="rId32" Type="http://schemas.openxmlformats.org/officeDocument/2006/relationships/image" Target="../media/image890.png"/><Relationship Id="rId37" Type="http://schemas.openxmlformats.org/officeDocument/2006/relationships/image" Target="../media/image950.png"/><Relationship Id="rId40" Type="http://schemas.openxmlformats.org/officeDocument/2006/relationships/image" Target="../media/image157.png"/><Relationship Id="rId45" Type="http://schemas.openxmlformats.org/officeDocument/2006/relationships/image" Target="../media/image1020.png"/><Relationship Id="rId53" Type="http://schemas.openxmlformats.org/officeDocument/2006/relationships/image" Target="../media/image1100.png"/><Relationship Id="rId58" Type="http://schemas.openxmlformats.org/officeDocument/2006/relationships/image" Target="../media/image1150.png"/><Relationship Id="rId66" Type="http://schemas.openxmlformats.org/officeDocument/2006/relationships/image" Target="../media/image1221.png"/><Relationship Id="rId74" Type="http://schemas.openxmlformats.org/officeDocument/2006/relationships/image" Target="../media/image1311.png"/><Relationship Id="rId5" Type="http://schemas.openxmlformats.org/officeDocument/2006/relationships/image" Target="../media/image600.png"/><Relationship Id="rId61" Type="http://schemas.openxmlformats.org/officeDocument/2006/relationships/image" Target="../media/image1180.png"/><Relationship Id="rId19" Type="http://schemas.openxmlformats.org/officeDocument/2006/relationships/image" Target="../media/image740.png"/><Relationship Id="rId14" Type="http://schemas.openxmlformats.org/officeDocument/2006/relationships/image" Target="../media/image690.png"/><Relationship Id="rId22" Type="http://schemas.openxmlformats.org/officeDocument/2006/relationships/image" Target="../media/image780.png"/><Relationship Id="rId27" Type="http://schemas.openxmlformats.org/officeDocument/2006/relationships/image" Target="../media/image811.png"/><Relationship Id="rId30" Type="http://schemas.openxmlformats.org/officeDocument/2006/relationships/image" Target="../media/image870.png"/><Relationship Id="rId35" Type="http://schemas.openxmlformats.org/officeDocument/2006/relationships/image" Target="../media/image930.png"/><Relationship Id="rId43" Type="http://schemas.openxmlformats.org/officeDocument/2006/relationships/image" Target="../media/image1000.png"/><Relationship Id="rId48" Type="http://schemas.openxmlformats.org/officeDocument/2006/relationships/image" Target="../media/image1650.png"/><Relationship Id="rId56" Type="http://schemas.openxmlformats.org/officeDocument/2006/relationships/image" Target="../media/image1120.png"/><Relationship Id="rId64" Type="http://schemas.openxmlformats.org/officeDocument/2006/relationships/image" Target="../media/image1190.png"/><Relationship Id="rId69" Type="http://schemas.openxmlformats.org/officeDocument/2006/relationships/image" Target="../media/image1251.png"/><Relationship Id="rId8" Type="http://schemas.openxmlformats.org/officeDocument/2006/relationships/image" Target="../media/image650.png"/><Relationship Id="rId51" Type="http://schemas.openxmlformats.org/officeDocument/2006/relationships/image" Target="../media/image1080.png"/><Relationship Id="rId72" Type="http://schemas.openxmlformats.org/officeDocument/2006/relationships/image" Target="../media/image1290.png"/><Relationship Id="rId3" Type="http://schemas.openxmlformats.org/officeDocument/2006/relationships/image" Target="../media/image1200.png"/><Relationship Id="rId12" Type="http://schemas.openxmlformats.org/officeDocument/2006/relationships/image" Target="../media/image670.png"/><Relationship Id="rId17" Type="http://schemas.openxmlformats.org/officeDocument/2006/relationships/image" Target="../media/image1340.png"/><Relationship Id="rId25" Type="http://schemas.openxmlformats.org/officeDocument/2006/relationships/image" Target="../media/image142.png"/><Relationship Id="rId33" Type="http://schemas.openxmlformats.org/officeDocument/2006/relationships/image" Target="../media/image920.png"/><Relationship Id="rId38" Type="http://schemas.openxmlformats.org/officeDocument/2006/relationships/image" Target="../media/image960.png"/><Relationship Id="rId46" Type="http://schemas.openxmlformats.org/officeDocument/2006/relationships/image" Target="../media/image1030.png"/><Relationship Id="rId59" Type="http://schemas.openxmlformats.org/officeDocument/2006/relationships/image" Target="../media/image1160.png"/><Relationship Id="rId67" Type="http://schemas.openxmlformats.org/officeDocument/2006/relationships/image" Target="../media/image1231.png"/><Relationship Id="rId20" Type="http://schemas.openxmlformats.org/officeDocument/2006/relationships/image" Target="../media/image750.png"/><Relationship Id="rId41" Type="http://schemas.openxmlformats.org/officeDocument/2006/relationships/image" Target="../media/image980.png"/><Relationship Id="rId54" Type="http://schemas.openxmlformats.org/officeDocument/2006/relationships/image" Target="../media/image1711.png"/><Relationship Id="rId62" Type="http://schemas.openxmlformats.org/officeDocument/2006/relationships/image" Target="../media/image1790.png"/><Relationship Id="rId70" Type="http://schemas.openxmlformats.org/officeDocument/2006/relationships/image" Target="../media/image1261.png"/><Relationship Id="rId75" Type="http://schemas.openxmlformats.org/officeDocument/2006/relationships/image" Target="../media/image1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5" Type="http://schemas.openxmlformats.org/officeDocument/2006/relationships/image" Target="../media/image711.png"/><Relationship Id="rId23" Type="http://schemas.openxmlformats.org/officeDocument/2006/relationships/image" Target="../media/image790.png"/><Relationship Id="rId28" Type="http://schemas.openxmlformats.org/officeDocument/2006/relationships/image" Target="../media/image850.png"/><Relationship Id="rId36" Type="http://schemas.openxmlformats.org/officeDocument/2006/relationships/image" Target="../media/image940.png"/><Relationship Id="rId49" Type="http://schemas.openxmlformats.org/officeDocument/2006/relationships/image" Target="../media/image1050.png"/><Relationship Id="rId57" Type="http://schemas.openxmlformats.org/officeDocument/2006/relationships/image" Target="../media/image1130.png"/><Relationship Id="rId10" Type="http://schemas.openxmlformats.org/officeDocument/2006/relationships/image" Target="../media/image1270.png"/><Relationship Id="rId31" Type="http://schemas.openxmlformats.org/officeDocument/2006/relationships/image" Target="../media/image880.png"/><Relationship Id="rId44" Type="http://schemas.openxmlformats.org/officeDocument/2006/relationships/image" Target="../media/image1011.png"/><Relationship Id="rId52" Type="http://schemas.openxmlformats.org/officeDocument/2006/relationships/image" Target="../media/image1090.png"/><Relationship Id="rId60" Type="http://schemas.openxmlformats.org/officeDocument/2006/relationships/image" Target="../media/image1170.png"/><Relationship Id="rId65" Type="http://schemas.openxmlformats.org/officeDocument/2006/relationships/image" Target="../media/image1211.png"/><Relationship Id="rId73" Type="http://schemas.openxmlformats.org/officeDocument/2006/relationships/image" Target="../media/image1300.png"/><Relationship Id="rId4" Type="http://schemas.openxmlformats.org/officeDocument/2006/relationships/image" Target="../media/image590.png"/><Relationship Id="rId9" Type="http://schemas.openxmlformats.org/officeDocument/2006/relationships/image" Target="../media/image66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9" Type="http://schemas.openxmlformats.org/officeDocument/2006/relationships/image" Target="../media/image970.png"/><Relationship Id="rId34" Type="http://schemas.openxmlformats.org/officeDocument/2006/relationships/image" Target="../media/image151.png"/><Relationship Id="rId50" Type="http://schemas.openxmlformats.org/officeDocument/2006/relationships/image" Target="../media/image1070.png"/><Relationship Id="rId55" Type="http://schemas.openxmlformats.org/officeDocument/2006/relationships/image" Target="../media/image1111.png"/><Relationship Id="rId76" Type="http://schemas.openxmlformats.org/officeDocument/2006/relationships/image" Target="../media/image1330.png"/><Relationship Id="rId7" Type="http://schemas.openxmlformats.org/officeDocument/2006/relationships/image" Target="../media/image640.png"/><Relationship Id="rId71" Type="http://schemas.openxmlformats.org/officeDocument/2006/relationships/image" Target="../media/image188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80.png"/><Relationship Id="rId21" Type="http://schemas.openxmlformats.org/officeDocument/2006/relationships/image" Target="../media/image154.png"/><Relationship Id="rId42" Type="http://schemas.openxmlformats.org/officeDocument/2006/relationships/image" Target="../media/image1740.png"/><Relationship Id="rId47" Type="http://schemas.openxmlformats.org/officeDocument/2006/relationships/image" Target="../media/image239.png"/><Relationship Id="rId63" Type="http://schemas.openxmlformats.org/officeDocument/2006/relationships/image" Target="../media/image195.png"/><Relationship Id="rId68" Type="http://schemas.openxmlformats.org/officeDocument/2006/relationships/image" Target="../media/image200.png"/><Relationship Id="rId2" Type="http://schemas.openxmlformats.org/officeDocument/2006/relationships/image" Target="../media/image194.png"/><Relationship Id="rId16" Type="http://schemas.openxmlformats.org/officeDocument/2006/relationships/image" Target="../media/image149.png"/><Relationship Id="rId29" Type="http://schemas.openxmlformats.org/officeDocument/2006/relationships/image" Target="../media/image1611.png"/><Relationship Id="rId11" Type="http://schemas.openxmlformats.org/officeDocument/2006/relationships/image" Target="../media/image144.png"/><Relationship Id="rId24" Type="http://schemas.openxmlformats.org/officeDocument/2006/relationships/image" Target="../media/image216.png"/><Relationship Id="rId32" Type="http://schemas.openxmlformats.org/officeDocument/2006/relationships/image" Target="../media/image1640.png"/><Relationship Id="rId37" Type="http://schemas.openxmlformats.org/officeDocument/2006/relationships/image" Target="../media/image1690.png"/><Relationship Id="rId40" Type="http://schemas.openxmlformats.org/officeDocument/2006/relationships/image" Target="../media/image1720.png"/><Relationship Id="rId45" Type="http://schemas.openxmlformats.org/officeDocument/2006/relationships/image" Target="../media/image1770.png"/><Relationship Id="rId53" Type="http://schemas.openxmlformats.org/officeDocument/2006/relationships/image" Target="../media/image245.png"/><Relationship Id="rId58" Type="http://schemas.openxmlformats.org/officeDocument/2006/relationships/image" Target="../media/image191.png"/><Relationship Id="rId66" Type="http://schemas.openxmlformats.org/officeDocument/2006/relationships/image" Target="../media/image198.png"/><Relationship Id="rId74" Type="http://schemas.openxmlformats.org/officeDocument/2006/relationships/image" Target="../media/image206.png"/><Relationship Id="rId5" Type="http://schemas.openxmlformats.org/officeDocument/2006/relationships/image" Target="../media/image1370.png"/><Relationship Id="rId61" Type="http://schemas.openxmlformats.org/officeDocument/2006/relationships/image" Target="../media/image253.png"/><Relationship Id="rId19" Type="http://schemas.openxmlformats.org/officeDocument/2006/relationships/image" Target="../media/image15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590.png"/><Relationship Id="rId30" Type="http://schemas.openxmlformats.org/officeDocument/2006/relationships/image" Target="../media/image1620.png"/><Relationship Id="rId35" Type="http://schemas.openxmlformats.org/officeDocument/2006/relationships/image" Target="../media/image1670.png"/><Relationship Id="rId43" Type="http://schemas.openxmlformats.org/officeDocument/2006/relationships/image" Target="../media/image175.png"/><Relationship Id="rId48" Type="http://schemas.openxmlformats.org/officeDocument/2006/relationships/image" Target="../media/image181.png"/><Relationship Id="rId56" Type="http://schemas.openxmlformats.org/officeDocument/2006/relationships/image" Target="../media/image189.png"/><Relationship Id="rId64" Type="http://schemas.openxmlformats.org/officeDocument/2006/relationships/image" Target="../media/image196.png"/><Relationship Id="rId69" Type="http://schemas.openxmlformats.org/officeDocument/2006/relationships/image" Target="../media/image201.png"/><Relationship Id="rId8" Type="http://schemas.openxmlformats.org/officeDocument/2006/relationships/image" Target="../media/image140.png"/><Relationship Id="rId51" Type="http://schemas.openxmlformats.org/officeDocument/2006/relationships/image" Target="../media/image184.png"/><Relationship Id="rId72" Type="http://schemas.openxmlformats.org/officeDocument/2006/relationships/image" Target="../media/image204.png"/><Relationship Id="rId3" Type="http://schemas.openxmlformats.org/officeDocument/2006/relationships/image" Target="../media/image135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217.png"/><Relationship Id="rId33" Type="http://schemas.openxmlformats.org/officeDocument/2006/relationships/image" Target="../media/image225.png"/><Relationship Id="rId38" Type="http://schemas.openxmlformats.org/officeDocument/2006/relationships/image" Target="../media/image1700.png"/><Relationship Id="rId46" Type="http://schemas.openxmlformats.org/officeDocument/2006/relationships/image" Target="../media/image1780.png"/><Relationship Id="rId59" Type="http://schemas.openxmlformats.org/officeDocument/2006/relationships/image" Target="../media/image192.png"/><Relationship Id="rId67" Type="http://schemas.openxmlformats.org/officeDocument/2006/relationships/image" Target="../media/image199.png"/><Relationship Id="rId20" Type="http://schemas.openxmlformats.org/officeDocument/2006/relationships/image" Target="../media/image153.png"/><Relationship Id="rId41" Type="http://schemas.openxmlformats.org/officeDocument/2006/relationships/image" Target="../media/image1730.png"/><Relationship Id="rId54" Type="http://schemas.openxmlformats.org/officeDocument/2006/relationships/image" Target="../media/image186.png"/><Relationship Id="rId62" Type="http://schemas.openxmlformats.org/officeDocument/2006/relationships/image" Target="../media/image254.png"/><Relationship Id="rId70" Type="http://schemas.openxmlformats.org/officeDocument/2006/relationships/image" Target="../media/image262.png"/><Relationship Id="rId75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00.png"/><Relationship Id="rId36" Type="http://schemas.openxmlformats.org/officeDocument/2006/relationships/image" Target="../media/image1680.png"/><Relationship Id="rId49" Type="http://schemas.openxmlformats.org/officeDocument/2006/relationships/image" Target="../media/image182.png"/><Relationship Id="rId57" Type="http://schemas.openxmlformats.org/officeDocument/2006/relationships/image" Target="../media/image190.png"/><Relationship Id="rId10" Type="http://schemas.openxmlformats.org/officeDocument/2006/relationships/image" Target="../media/image202.png"/><Relationship Id="rId31" Type="http://schemas.openxmlformats.org/officeDocument/2006/relationships/image" Target="../media/image1630.png"/><Relationship Id="rId44" Type="http://schemas.openxmlformats.org/officeDocument/2006/relationships/image" Target="../media/image1760.png"/><Relationship Id="rId52" Type="http://schemas.openxmlformats.org/officeDocument/2006/relationships/image" Target="../media/image185.png"/><Relationship Id="rId60" Type="http://schemas.openxmlformats.org/officeDocument/2006/relationships/image" Target="../media/image193.png"/><Relationship Id="rId65" Type="http://schemas.openxmlformats.org/officeDocument/2006/relationships/image" Target="../media/image197.png"/><Relationship Id="rId73" Type="http://schemas.openxmlformats.org/officeDocument/2006/relationships/image" Target="../media/image205.png"/><Relationship Id="rId4" Type="http://schemas.openxmlformats.org/officeDocument/2006/relationships/image" Target="../media/image1360.png"/><Relationship Id="rId9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210.png"/><Relationship Id="rId39" Type="http://schemas.openxmlformats.org/officeDocument/2006/relationships/image" Target="../media/image231.png"/><Relationship Id="rId34" Type="http://schemas.openxmlformats.org/officeDocument/2006/relationships/image" Target="../media/image1660.png"/><Relationship Id="rId50" Type="http://schemas.openxmlformats.org/officeDocument/2006/relationships/image" Target="../media/image183.png"/><Relationship Id="rId55" Type="http://schemas.openxmlformats.org/officeDocument/2006/relationships/image" Target="../media/image187.png"/><Relationship Id="rId7" Type="http://schemas.openxmlformats.org/officeDocument/2006/relationships/image" Target="../media/image139.png"/><Relationship Id="rId71" Type="http://schemas.openxmlformats.org/officeDocument/2006/relationships/image" Target="../media/image203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0.png"/><Relationship Id="rId21" Type="http://schemas.openxmlformats.org/officeDocument/2006/relationships/image" Target="../media/image227.png"/><Relationship Id="rId42" Type="http://schemas.openxmlformats.org/officeDocument/2006/relationships/image" Target="../media/image241.png"/><Relationship Id="rId47" Type="http://schemas.openxmlformats.org/officeDocument/2006/relationships/image" Target="../media/image247.png"/><Relationship Id="rId63" Type="http://schemas.openxmlformats.org/officeDocument/2006/relationships/image" Target="../media/image327.png"/><Relationship Id="rId68" Type="http://schemas.openxmlformats.org/officeDocument/2006/relationships/image" Target="../media/image26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2.png"/><Relationship Id="rId29" Type="http://schemas.openxmlformats.org/officeDocument/2006/relationships/image" Target="../media/image234.png"/><Relationship Id="rId11" Type="http://schemas.openxmlformats.org/officeDocument/2006/relationships/image" Target="../media/image215.png"/><Relationship Id="rId24" Type="http://schemas.openxmlformats.org/officeDocument/2006/relationships/image" Target="../media/image230.png"/><Relationship Id="rId32" Type="http://schemas.openxmlformats.org/officeDocument/2006/relationships/image" Target="../media/image237.png"/><Relationship Id="rId37" Type="http://schemas.openxmlformats.org/officeDocument/2006/relationships/image" Target="../media/image301.png"/><Relationship Id="rId40" Type="http://schemas.openxmlformats.org/officeDocument/2006/relationships/image" Target="../media/image304.png"/><Relationship Id="rId45" Type="http://schemas.openxmlformats.org/officeDocument/2006/relationships/image" Target="../media/image244.png"/><Relationship Id="rId53" Type="http://schemas.openxmlformats.org/officeDocument/2006/relationships/image" Target="../media/image252.png"/><Relationship Id="rId58" Type="http://schemas.openxmlformats.org/officeDocument/2006/relationships/image" Target="../media/image258.png"/><Relationship Id="rId66" Type="http://schemas.openxmlformats.org/officeDocument/2006/relationships/image" Target="../media/image265.png"/><Relationship Id="rId74" Type="http://schemas.openxmlformats.org/officeDocument/2006/relationships/image" Target="../media/image273.png"/><Relationship Id="rId5" Type="http://schemas.openxmlformats.org/officeDocument/2006/relationships/image" Target="../media/image209.png"/><Relationship Id="rId61" Type="http://schemas.openxmlformats.org/officeDocument/2006/relationships/image" Target="../media/image261.png"/><Relationship Id="rId19" Type="http://schemas.openxmlformats.org/officeDocument/2006/relationships/image" Target="../media/image224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2.png"/><Relationship Id="rId30" Type="http://schemas.openxmlformats.org/officeDocument/2006/relationships/image" Target="../media/image235.png"/><Relationship Id="rId35" Type="http://schemas.openxmlformats.org/officeDocument/2006/relationships/image" Target="../media/image299.png"/><Relationship Id="rId43" Type="http://schemas.openxmlformats.org/officeDocument/2006/relationships/image" Target="../media/image242.png"/><Relationship Id="rId48" Type="http://schemas.openxmlformats.org/officeDocument/2006/relationships/image" Target="../media/image312.png"/><Relationship Id="rId56" Type="http://schemas.openxmlformats.org/officeDocument/2006/relationships/image" Target="../media/image256.png"/><Relationship Id="rId64" Type="http://schemas.openxmlformats.org/officeDocument/2006/relationships/image" Target="../media/image263.png"/><Relationship Id="rId69" Type="http://schemas.openxmlformats.org/officeDocument/2006/relationships/image" Target="../media/image269.png"/><Relationship Id="rId8" Type="http://schemas.openxmlformats.org/officeDocument/2006/relationships/image" Target="../media/image213.png"/><Relationship Id="rId51" Type="http://schemas.openxmlformats.org/officeDocument/2006/relationships/image" Target="../media/image250.png"/><Relationship Id="rId72" Type="http://schemas.openxmlformats.org/officeDocument/2006/relationships/image" Target="../media/image271.png"/><Relationship Id="rId3" Type="http://schemas.openxmlformats.org/officeDocument/2006/relationships/image" Target="../media/image268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89.png"/><Relationship Id="rId33" Type="http://schemas.openxmlformats.org/officeDocument/2006/relationships/image" Target="../media/image238.png"/><Relationship Id="rId38" Type="http://schemas.openxmlformats.org/officeDocument/2006/relationships/image" Target="../media/image302.png"/><Relationship Id="rId46" Type="http://schemas.openxmlformats.org/officeDocument/2006/relationships/image" Target="../media/image246.png"/><Relationship Id="rId59" Type="http://schemas.openxmlformats.org/officeDocument/2006/relationships/image" Target="../media/image259.png"/><Relationship Id="rId67" Type="http://schemas.openxmlformats.org/officeDocument/2006/relationships/image" Target="../media/image266.png"/><Relationship Id="rId20" Type="http://schemas.openxmlformats.org/officeDocument/2006/relationships/image" Target="../media/image226.png"/><Relationship Id="rId41" Type="http://schemas.openxmlformats.org/officeDocument/2006/relationships/image" Target="../media/image240.png"/><Relationship Id="rId54" Type="http://schemas.openxmlformats.org/officeDocument/2006/relationships/image" Target="../media/image318.png"/><Relationship Id="rId62" Type="http://schemas.openxmlformats.org/officeDocument/2006/relationships/image" Target="../media/image326.png"/><Relationship Id="rId70" Type="http://schemas.openxmlformats.org/officeDocument/2006/relationships/image" Target="../media/image270.png"/><Relationship Id="rId75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3.png"/><Relationship Id="rId36" Type="http://schemas.openxmlformats.org/officeDocument/2006/relationships/image" Target="../media/image300.png"/><Relationship Id="rId49" Type="http://schemas.openxmlformats.org/officeDocument/2006/relationships/image" Target="../media/image248.png"/><Relationship Id="rId57" Type="http://schemas.openxmlformats.org/officeDocument/2006/relationships/image" Target="../media/image257.png"/><Relationship Id="rId10" Type="http://schemas.openxmlformats.org/officeDocument/2006/relationships/image" Target="../media/image275.png"/><Relationship Id="rId31" Type="http://schemas.openxmlformats.org/officeDocument/2006/relationships/image" Target="../media/image236.png"/><Relationship Id="rId44" Type="http://schemas.openxmlformats.org/officeDocument/2006/relationships/image" Target="../media/image243.png"/><Relationship Id="rId52" Type="http://schemas.openxmlformats.org/officeDocument/2006/relationships/image" Target="../media/image251.png"/><Relationship Id="rId60" Type="http://schemas.openxmlformats.org/officeDocument/2006/relationships/image" Target="../media/image260.png"/><Relationship Id="rId65" Type="http://schemas.openxmlformats.org/officeDocument/2006/relationships/image" Target="../media/image264.png"/><Relationship Id="rId73" Type="http://schemas.openxmlformats.org/officeDocument/2006/relationships/image" Target="../media/image272.png"/><Relationship Id="rId4" Type="http://schemas.openxmlformats.org/officeDocument/2006/relationships/image" Target="../media/image208.png"/><Relationship Id="rId9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83.png"/><Relationship Id="rId39" Type="http://schemas.openxmlformats.org/officeDocument/2006/relationships/image" Target="../media/image303.png"/><Relationship Id="rId34" Type="http://schemas.openxmlformats.org/officeDocument/2006/relationships/image" Target="../media/image298.png"/><Relationship Id="rId50" Type="http://schemas.openxmlformats.org/officeDocument/2006/relationships/image" Target="../media/image249.png"/><Relationship Id="rId55" Type="http://schemas.openxmlformats.org/officeDocument/2006/relationships/image" Target="../media/image255.png"/><Relationship Id="rId76" Type="http://schemas.openxmlformats.org/officeDocument/2006/relationships/image" Target="../media/image276.png"/><Relationship Id="rId7" Type="http://schemas.openxmlformats.org/officeDocument/2006/relationships/image" Target="../media/image212.png"/><Relationship Id="rId71" Type="http://schemas.openxmlformats.org/officeDocument/2006/relationships/image" Target="../media/image3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ooter Placeholder 4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</a:t>
            </a:r>
            <a:r>
              <a:rPr lang="en-US" dirty="0"/>
              <a:t>7</a:t>
            </a:r>
            <a:endParaRPr dirty="0"/>
          </a:p>
        </p:txBody>
      </p:sp>
      <p:sp>
        <p:nvSpPr>
          <p:cNvPr id="120" name="Title 15"/>
          <p:cNvSpPr txBox="1">
            <a:spLocks noGrp="1"/>
          </p:cNvSpPr>
          <p:nvPr>
            <p:ph type="title"/>
          </p:nvPr>
        </p:nvSpPr>
        <p:spPr>
          <a:xfrm>
            <a:off x="609600" y="1371600"/>
            <a:ext cx="7924800" cy="1409329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dirty="0"/>
              <a:t>Tutorial </a:t>
            </a:r>
            <a:r>
              <a:rPr lang="en-US" dirty="0"/>
              <a:t>7</a:t>
            </a:r>
            <a:r>
              <a:rPr dirty="0"/>
              <a:t>: </a:t>
            </a:r>
            <a:r>
              <a:rPr lang="en-US" dirty="0"/>
              <a:t>Counting Sort and </a:t>
            </a:r>
            <a:r>
              <a:rPr dirty="0"/>
              <a:t>Hashing</a:t>
            </a:r>
          </a:p>
        </p:txBody>
      </p:sp>
      <p:sp>
        <p:nvSpPr>
          <p:cNvPr id="121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8971249" y="6580355"/>
            <a:ext cx="172749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22" name="TextBox 5"/>
          <p:cNvSpPr txBox="1"/>
          <p:nvPr/>
        </p:nvSpPr>
        <p:spPr>
          <a:xfrm>
            <a:off x="2637500" y="3429001"/>
            <a:ext cx="356616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Fangyuan ZHANG</a:t>
            </a:r>
            <a:endParaRPr dirty="0"/>
          </a:p>
        </p:txBody>
      </p:sp>
      <p:sp>
        <p:nvSpPr>
          <p:cNvPr id="123" name="Rectangle 8"/>
          <p:cNvSpPr/>
          <p:nvPr/>
        </p:nvSpPr>
        <p:spPr>
          <a:xfrm>
            <a:off x="2411758" y="3068958"/>
            <a:ext cx="360042" cy="216026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</p:txBody>
      </p:sp>
      <p:sp>
        <p:nvSpPr>
          <p:cNvPr id="124" name="矩形 1"/>
          <p:cNvSpPr txBox="1"/>
          <p:nvPr/>
        </p:nvSpPr>
        <p:spPr>
          <a:xfrm>
            <a:off x="1225939" y="4294836"/>
            <a:ext cx="7116765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Department of Systems Engineering and Engineering Management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algn="ctr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Chinese University of Hong Kong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Counting sort:</a:t>
                </a:r>
              </a:p>
              <a:p>
                <a:pPr lvl="1"/>
                <a:r>
                  <a:rPr lang="en-US" dirty="0"/>
                  <a:t>Step 1: a linear scan of the input array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cost</a:t>
                </a:r>
              </a:p>
              <a:p>
                <a:pPr lvl="1"/>
                <a:r>
                  <a:rPr lang="en-US" dirty="0"/>
                  <a:t>Step 2: a linear scan of the counter array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cost</a:t>
                </a:r>
              </a:p>
              <a:p>
                <a:pPr lvl="1"/>
                <a:r>
                  <a:rPr lang="en-US" dirty="0"/>
                  <a:t>Step 3: a linear scan of the input array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cost</a:t>
                </a:r>
              </a:p>
              <a:p>
                <a:pPr lvl="1"/>
                <a:r>
                  <a:rPr lang="en-US" dirty="0"/>
                  <a:t>Total cost: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596" r="-116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Analysis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4032448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en-AU" sz="1200" b="0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r>
              <a:rPr lang="en-US" altLang="zh-CN" dirty="0"/>
              <a:t>Tutorial 7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01000" y="6597352"/>
            <a:ext cx="1143000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F25B14B-C98E-4C14-96E7-18DD3A29C17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358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页脚占位符 1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sp>
        <p:nvSpPr>
          <p:cNvPr id="127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8946842" y="6580355"/>
            <a:ext cx="197157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28" name="标题 3"/>
          <p:cNvSpPr txBox="1">
            <a:spLocks noGrp="1"/>
          </p:cNvSpPr>
          <p:nvPr>
            <p:ph type="title"/>
          </p:nvPr>
        </p:nvSpPr>
        <p:spPr>
          <a:xfrm>
            <a:off x="696240" y="2916166"/>
            <a:ext cx="7922839" cy="838202"/>
          </a:xfrm>
          <a:prstGeom prst="rect">
            <a:avLst/>
          </a:prstGeom>
        </p:spPr>
        <p:txBody>
          <a:bodyPr/>
          <a:lstStyle/>
          <a:p>
            <a:r>
              <a:t>Chaining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sp>
        <p:nvSpPr>
          <p:cNvPr id="131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rPr dirty="0"/>
              <a:t>Overview of Functions</a:t>
            </a:r>
          </a:p>
        </p:txBody>
      </p:sp>
      <p:sp>
        <p:nvSpPr>
          <p:cNvPr id="132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946842" y="6580355"/>
            <a:ext cx="197157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139" name="Group 5"/>
          <p:cNvGrpSpPr/>
          <p:nvPr/>
        </p:nvGrpSpPr>
        <p:grpSpPr>
          <a:xfrm>
            <a:off x="3209" y="1420999"/>
            <a:ext cx="9285110" cy="5961577"/>
            <a:chOff x="0" y="0"/>
            <a:chExt cx="9285108" cy="8189083"/>
          </a:xfrm>
        </p:grpSpPr>
        <p:grpSp>
          <p:nvGrpSpPr>
            <p:cNvPr id="135" name="Rectangle 3"/>
            <p:cNvGrpSpPr/>
            <p:nvPr/>
          </p:nvGrpSpPr>
          <p:grpSpPr>
            <a:xfrm>
              <a:off x="568930" y="0"/>
              <a:ext cx="8716178" cy="8189083"/>
              <a:chOff x="0" y="0"/>
              <a:chExt cx="8716177" cy="8189082"/>
            </a:xfrm>
          </p:grpSpPr>
          <p:sp>
            <p:nvSpPr>
              <p:cNvPr id="133" name="Rectangle"/>
              <p:cNvSpPr/>
              <p:nvPr/>
            </p:nvSpPr>
            <p:spPr>
              <a:xfrm>
                <a:off x="0" y="19844"/>
                <a:ext cx="8716177" cy="6331093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4" name="llist **createTable(int prime_number);…"/>
              <p:cNvSpPr txBox="1"/>
              <p:nvPr/>
            </p:nvSpPr>
            <p:spPr>
              <a:xfrm>
                <a:off x="197303" y="0"/>
                <a:ext cx="8442773" cy="81890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llist</a:t>
                </a:r>
                <a:r>
                  <a:rPr dirty="0"/>
                  <a:t> **</a:t>
                </a:r>
                <a:r>
                  <a:rPr dirty="0" err="1"/>
                  <a:t>createTable</a:t>
                </a:r>
                <a:r>
                  <a:rPr dirty="0"/>
                  <a:t>(</a:t>
                </a: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</a:t>
                </a:r>
                <a:r>
                  <a:rPr dirty="0" err="1"/>
                  <a:t>prime_number</a:t>
                </a:r>
                <a:r>
                  <a:rPr dirty="0"/>
                  <a:t>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</a:t>
                </a:r>
                <a:r>
                  <a:rPr dirty="0" err="1"/>
                  <a:t>calculateHashPosition</a:t>
                </a:r>
                <a:r>
                  <a:rPr dirty="0"/>
                  <a:t>(</a:t>
                </a: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</a:t>
                </a:r>
                <a:r>
                  <a:rPr dirty="0" err="1"/>
                  <a:t>current_number</a:t>
                </a:r>
                <a:r>
                  <a:rPr dirty="0"/>
                  <a:t>, </a:t>
                </a: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</a:t>
                </a:r>
                <a:r>
                  <a:rPr dirty="0" err="1"/>
                  <a:t>prime_number</a:t>
                </a:r>
                <a:r>
                  <a:rPr dirty="0"/>
                  <a:t>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void</a:t>
                </a:r>
                <a:r>
                  <a:rPr dirty="0"/>
                  <a:t> insert(</a:t>
                </a:r>
                <a:r>
                  <a:rPr dirty="0" err="1"/>
                  <a:t>llist</a:t>
                </a:r>
                <a:r>
                  <a:rPr dirty="0"/>
                  <a:t>** </a:t>
                </a:r>
                <a:r>
                  <a:rPr dirty="0" err="1"/>
                  <a:t>HashTable</a:t>
                </a:r>
                <a:r>
                  <a:rPr dirty="0"/>
                  <a:t>, </a:t>
                </a: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key, </a:t>
                </a:r>
                <a:r>
                  <a:rPr dirty="0">
                    <a:solidFill>
                      <a:srgbClr val="0433FF"/>
                    </a:solidFill>
                  </a:rPr>
                  <a:t>char</a:t>
                </a:r>
                <a:r>
                  <a:rPr dirty="0"/>
                  <a:t> record, </a:t>
                </a: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</a:t>
                </a:r>
                <a:r>
                  <a:rPr dirty="0" err="1"/>
                  <a:t>prime_number</a:t>
                </a:r>
                <a:r>
                  <a:rPr dirty="0"/>
                  <a:t>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char</a:t>
                </a:r>
                <a:r>
                  <a:rPr dirty="0"/>
                  <a:t> search(</a:t>
                </a:r>
                <a:r>
                  <a:rPr dirty="0" err="1"/>
                  <a:t>llist</a:t>
                </a:r>
                <a:r>
                  <a:rPr dirty="0"/>
                  <a:t>** </a:t>
                </a:r>
                <a:r>
                  <a:rPr dirty="0" err="1"/>
                  <a:t>HashTable</a:t>
                </a:r>
                <a:r>
                  <a:rPr dirty="0"/>
                  <a:t>, </a:t>
                </a: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key, </a:t>
                </a: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</a:t>
                </a:r>
                <a:r>
                  <a:rPr dirty="0" err="1"/>
                  <a:t>prime_number</a:t>
                </a:r>
                <a:r>
                  <a:rPr dirty="0"/>
                  <a:t>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void</a:t>
                </a:r>
                <a:r>
                  <a:rPr dirty="0"/>
                  <a:t> delete(</a:t>
                </a:r>
                <a:r>
                  <a:rPr dirty="0" err="1"/>
                  <a:t>llist</a:t>
                </a:r>
                <a:r>
                  <a:rPr dirty="0"/>
                  <a:t>** </a:t>
                </a:r>
                <a:r>
                  <a:rPr dirty="0" err="1"/>
                  <a:t>HashTable</a:t>
                </a:r>
                <a:r>
                  <a:rPr dirty="0"/>
                  <a:t>, </a:t>
                </a: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key, </a:t>
                </a: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</a:t>
                </a:r>
                <a:r>
                  <a:rPr dirty="0" err="1"/>
                  <a:t>prime_number</a:t>
                </a:r>
                <a:r>
                  <a:rPr dirty="0"/>
                  <a:t>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void</a:t>
                </a:r>
                <a:r>
                  <a:rPr dirty="0"/>
                  <a:t> </a:t>
                </a:r>
                <a:r>
                  <a:rPr dirty="0" err="1"/>
                  <a:t>DisplayHashTable</a:t>
                </a:r>
                <a:r>
                  <a:rPr dirty="0"/>
                  <a:t>(</a:t>
                </a: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n, </a:t>
                </a:r>
                <a:r>
                  <a:rPr dirty="0" err="1"/>
                  <a:t>llist</a:t>
                </a:r>
                <a:r>
                  <a:rPr dirty="0"/>
                  <a:t>** </a:t>
                </a:r>
                <a:r>
                  <a:rPr dirty="0" err="1"/>
                  <a:t>HashTable</a:t>
                </a:r>
                <a:r>
                  <a:rPr dirty="0"/>
                  <a:t>);</a:t>
                </a:r>
              </a:p>
            </p:txBody>
          </p:sp>
        </p:grpSp>
        <p:grpSp>
          <p:nvGrpSpPr>
            <p:cNvPr id="138" name="Rectangle 4"/>
            <p:cNvGrpSpPr/>
            <p:nvPr/>
          </p:nvGrpSpPr>
          <p:grpSpPr>
            <a:xfrm>
              <a:off x="0" y="20911"/>
              <a:ext cx="592985" cy="6951779"/>
              <a:chOff x="0" y="-1"/>
              <a:chExt cx="592984" cy="6951776"/>
            </a:xfrm>
          </p:grpSpPr>
          <p:sp>
            <p:nvSpPr>
              <p:cNvPr id="136" name="Rectangle"/>
              <p:cNvSpPr/>
              <p:nvPr/>
            </p:nvSpPr>
            <p:spPr>
              <a:xfrm>
                <a:off x="0" y="-1"/>
                <a:ext cx="592984" cy="6331091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37" name="1…"/>
              <p:cNvSpPr txBox="1"/>
              <p:nvPr/>
            </p:nvSpPr>
            <p:spPr>
              <a:xfrm>
                <a:off x="139337" y="12923"/>
                <a:ext cx="451972" cy="69388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1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2</a:t>
                </a:r>
                <a:endParaRPr b="1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3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4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5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6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</p:txBody>
          </p:sp>
        </p:grp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sp>
        <p:nvSpPr>
          <p:cNvPr id="142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Overview of Main Function</a:t>
            </a:r>
          </a:p>
        </p:txBody>
      </p:sp>
      <p:sp>
        <p:nvSpPr>
          <p:cNvPr id="143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946842" y="6580355"/>
            <a:ext cx="197157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150" name="Group 5"/>
          <p:cNvGrpSpPr/>
          <p:nvPr/>
        </p:nvGrpSpPr>
        <p:grpSpPr>
          <a:xfrm>
            <a:off x="3209" y="1420999"/>
            <a:ext cx="9285110" cy="5159355"/>
            <a:chOff x="0" y="0"/>
            <a:chExt cx="9285108" cy="5159354"/>
          </a:xfrm>
        </p:grpSpPr>
        <p:grpSp>
          <p:nvGrpSpPr>
            <p:cNvPr id="146" name="Rectangle 3"/>
            <p:cNvGrpSpPr/>
            <p:nvPr/>
          </p:nvGrpSpPr>
          <p:grpSpPr>
            <a:xfrm>
              <a:off x="568930" y="0"/>
              <a:ext cx="8716178" cy="5158286"/>
              <a:chOff x="0" y="0"/>
              <a:chExt cx="8716177" cy="5158285"/>
            </a:xfrm>
          </p:grpSpPr>
          <p:sp>
            <p:nvSpPr>
              <p:cNvPr id="144" name="Rectangle"/>
              <p:cNvSpPr/>
              <p:nvPr/>
            </p:nvSpPr>
            <p:spPr>
              <a:xfrm>
                <a:off x="0" y="19842"/>
                <a:ext cx="8716177" cy="5138443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45" name="int main() {…"/>
              <p:cNvSpPr txBox="1"/>
              <p:nvPr/>
            </p:nvSpPr>
            <p:spPr>
              <a:xfrm>
                <a:off x="197303" y="0"/>
                <a:ext cx="8442773" cy="48546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main() {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00F900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//the base of the </a:t>
                </a:r>
                <a:r>
                  <a:rPr dirty="0" err="1"/>
                  <a:t>HashTable</a:t>
                </a:r>
                <a:r>
                  <a:rPr dirty="0"/>
                  <a:t> , same as the length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</a:t>
                </a:r>
                <a:r>
                  <a:rPr dirty="0" err="1"/>
                  <a:t>prime_number</a:t>
                </a:r>
                <a:r>
                  <a:rPr dirty="0"/>
                  <a:t> = 17;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llist</a:t>
                </a:r>
                <a:r>
                  <a:rPr dirty="0"/>
                  <a:t>** </a:t>
                </a:r>
                <a:r>
                  <a:rPr dirty="0" err="1"/>
                  <a:t>HashTable</a:t>
                </a:r>
                <a:r>
                  <a:rPr dirty="0"/>
                  <a:t> = </a:t>
                </a:r>
                <a:r>
                  <a:rPr dirty="0" err="1"/>
                  <a:t>createTable</a:t>
                </a:r>
                <a:r>
                  <a:rPr dirty="0"/>
                  <a:t>(</a:t>
                </a:r>
                <a:r>
                  <a:rPr dirty="0" err="1"/>
                  <a:t>prime_number</a:t>
                </a:r>
                <a:r>
                  <a:rPr dirty="0"/>
                  <a:t>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00F900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//the number of elements in the </a:t>
                </a:r>
                <a:r>
                  <a:rPr dirty="0" err="1"/>
                  <a:t>key_value_list</a:t>
                </a: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N = 7;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KeyValuePair</a:t>
                </a:r>
                <a:r>
                  <a:rPr dirty="0"/>
                  <a:t> </a:t>
                </a:r>
                <a:r>
                  <a:rPr dirty="0" err="1"/>
                  <a:t>key_value_list</a:t>
                </a:r>
                <a:r>
                  <a:rPr dirty="0"/>
                  <a:t>[N];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key_value_list</a:t>
                </a:r>
                <a:r>
                  <a:rPr dirty="0"/>
                  <a:t>[0].key = 1;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key_value_list</a:t>
                </a:r>
                <a:r>
                  <a:rPr dirty="0"/>
                  <a:t>[0].value = 'a';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key_value_list</a:t>
                </a:r>
                <a:r>
                  <a:rPr dirty="0"/>
                  <a:t>[1].key = 21;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key_value_list</a:t>
                </a:r>
                <a:r>
                  <a:rPr dirty="0"/>
                  <a:t>[1].value = 'c';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key_value_list</a:t>
                </a:r>
                <a:r>
                  <a:rPr dirty="0"/>
                  <a:t>[2].key = 15;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key_value_list</a:t>
                </a:r>
                <a:r>
                  <a:rPr dirty="0"/>
                  <a:t>[2].value = ‘e';</a:t>
                </a:r>
              </a:p>
            </p:txBody>
          </p:sp>
        </p:grpSp>
        <p:grpSp>
          <p:nvGrpSpPr>
            <p:cNvPr id="149" name="Rectangle 4"/>
            <p:cNvGrpSpPr/>
            <p:nvPr/>
          </p:nvGrpSpPr>
          <p:grpSpPr>
            <a:xfrm>
              <a:off x="0" y="20910"/>
              <a:ext cx="592985" cy="5138444"/>
              <a:chOff x="0" y="-2"/>
              <a:chExt cx="592984" cy="5138442"/>
            </a:xfrm>
          </p:grpSpPr>
          <p:sp>
            <p:nvSpPr>
              <p:cNvPr id="147" name="Rectangle"/>
              <p:cNvSpPr/>
              <p:nvPr/>
            </p:nvSpPr>
            <p:spPr>
              <a:xfrm>
                <a:off x="0" y="-2"/>
                <a:ext cx="592984" cy="5138442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48" name="1…"/>
              <p:cNvSpPr txBox="1"/>
              <p:nvPr/>
            </p:nvSpPr>
            <p:spPr>
              <a:xfrm>
                <a:off x="139337" y="12923"/>
                <a:ext cx="451972" cy="45386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1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2</a:t>
                </a: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3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4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sp>
        <p:nvSpPr>
          <p:cNvPr id="153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Overview of Main Function</a:t>
            </a:r>
          </a:p>
        </p:txBody>
      </p:sp>
      <p:sp>
        <p:nvSpPr>
          <p:cNvPr id="154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946842" y="6580355"/>
            <a:ext cx="197157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pSp>
        <p:nvGrpSpPr>
          <p:cNvPr id="161" name="Group 5"/>
          <p:cNvGrpSpPr/>
          <p:nvPr/>
        </p:nvGrpSpPr>
        <p:grpSpPr>
          <a:xfrm>
            <a:off x="3209" y="1420999"/>
            <a:ext cx="9285108" cy="4931675"/>
            <a:chOff x="0" y="0"/>
            <a:chExt cx="9285106" cy="6417379"/>
          </a:xfrm>
        </p:grpSpPr>
        <p:grpSp>
          <p:nvGrpSpPr>
            <p:cNvPr id="157" name="Rectangle 3"/>
            <p:cNvGrpSpPr/>
            <p:nvPr/>
          </p:nvGrpSpPr>
          <p:grpSpPr>
            <a:xfrm>
              <a:off x="568930" y="0"/>
              <a:ext cx="8716177" cy="6417380"/>
              <a:chOff x="0" y="0"/>
              <a:chExt cx="8716176" cy="6417379"/>
            </a:xfrm>
          </p:grpSpPr>
          <p:sp>
            <p:nvSpPr>
              <p:cNvPr id="155" name="Rectangle"/>
              <p:cNvSpPr/>
              <p:nvPr/>
            </p:nvSpPr>
            <p:spPr>
              <a:xfrm>
                <a:off x="0" y="19842"/>
                <a:ext cx="8716177" cy="4552462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56" name="key_value_list[3].key = 37;…"/>
              <p:cNvSpPr txBox="1"/>
              <p:nvPr/>
            </p:nvSpPr>
            <p:spPr>
              <a:xfrm>
                <a:off x="197303" y="0"/>
                <a:ext cx="8442773" cy="64173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key_value_list[3].key = 37;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key_value_list[3].value = ‘z';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key_value_list[4].key = 20;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key_value_list[4].value = 'd';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key_value_list[5].key = 50;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key_value_list[5].value = 'f';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key_value_list[6].key = 30;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key_value_list[6].value = ‘b';</a:t>
                </a:r>
              </a:p>
            </p:txBody>
          </p:sp>
        </p:grpSp>
        <p:grpSp>
          <p:nvGrpSpPr>
            <p:cNvPr id="160" name="Rectangle 4"/>
            <p:cNvGrpSpPr/>
            <p:nvPr/>
          </p:nvGrpSpPr>
          <p:grpSpPr>
            <a:xfrm>
              <a:off x="0" y="20912"/>
              <a:ext cx="592984" cy="4557565"/>
              <a:chOff x="0" y="0"/>
              <a:chExt cx="592983" cy="4557563"/>
            </a:xfrm>
          </p:grpSpPr>
          <p:sp>
            <p:nvSpPr>
              <p:cNvPr id="158" name="Rectangle"/>
              <p:cNvSpPr/>
              <p:nvPr/>
            </p:nvSpPr>
            <p:spPr>
              <a:xfrm>
                <a:off x="0" y="-1"/>
                <a:ext cx="592984" cy="4557565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59" name="1…"/>
              <p:cNvSpPr txBox="1"/>
              <p:nvPr/>
            </p:nvSpPr>
            <p:spPr>
              <a:xfrm>
                <a:off x="139337" y="12923"/>
                <a:ext cx="451972" cy="453868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1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2</a:t>
                </a: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3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4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sp>
        <p:nvSpPr>
          <p:cNvPr id="164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Overview of Main Function</a:t>
            </a:r>
          </a:p>
        </p:txBody>
      </p:sp>
      <p:sp>
        <p:nvSpPr>
          <p:cNvPr id="165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946842" y="6580355"/>
            <a:ext cx="197157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172" name="Group 5"/>
          <p:cNvGrpSpPr/>
          <p:nvPr/>
        </p:nvGrpSpPr>
        <p:grpSpPr>
          <a:xfrm>
            <a:off x="3209" y="1420999"/>
            <a:ext cx="9285110" cy="5168179"/>
            <a:chOff x="0" y="0"/>
            <a:chExt cx="9285108" cy="6417381"/>
          </a:xfrm>
        </p:grpSpPr>
        <p:grpSp>
          <p:nvGrpSpPr>
            <p:cNvPr id="168" name="Rectangle 3"/>
            <p:cNvGrpSpPr/>
            <p:nvPr/>
          </p:nvGrpSpPr>
          <p:grpSpPr>
            <a:xfrm>
              <a:off x="604127" y="0"/>
              <a:ext cx="8680981" cy="6417381"/>
              <a:chOff x="0" y="0"/>
              <a:chExt cx="8680980" cy="6417380"/>
            </a:xfrm>
          </p:grpSpPr>
          <p:sp>
            <p:nvSpPr>
              <p:cNvPr id="166" name="Rectangle"/>
              <p:cNvSpPr/>
              <p:nvPr/>
            </p:nvSpPr>
            <p:spPr>
              <a:xfrm>
                <a:off x="0" y="19842"/>
                <a:ext cx="8680980" cy="5148335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67" name="for(int i = 0; i &lt; N; i++){…"/>
              <p:cNvSpPr txBox="1"/>
              <p:nvPr/>
            </p:nvSpPr>
            <p:spPr>
              <a:xfrm>
                <a:off x="162106" y="0"/>
                <a:ext cx="8442772" cy="64173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for</a:t>
                </a:r>
                <a:r>
                  <a:rPr dirty="0"/>
                  <a:t>(</a:t>
                </a:r>
                <a:r>
                  <a:rPr dirty="0">
                    <a:solidFill>
                      <a:srgbClr val="0433FF"/>
                    </a:solidFill>
                  </a:rPr>
                  <a:t>int</a:t>
                </a:r>
                <a:r>
                  <a:rPr dirty="0"/>
                  <a:t> </a:t>
                </a:r>
                <a:r>
                  <a:rPr dirty="0" err="1"/>
                  <a:t>i</a:t>
                </a:r>
                <a:r>
                  <a:rPr dirty="0"/>
                  <a:t> = 0; </a:t>
                </a:r>
                <a:r>
                  <a:rPr dirty="0" err="1"/>
                  <a:t>i</a:t>
                </a:r>
                <a:r>
                  <a:rPr dirty="0"/>
                  <a:t> &lt; N; </a:t>
                </a:r>
                <a:r>
                  <a:rPr dirty="0" err="1"/>
                  <a:t>i</a:t>
                </a:r>
                <a:r>
                  <a:rPr dirty="0"/>
                  <a:t>++){</a:t>
                </a:r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insert(</a:t>
                </a:r>
                <a:r>
                  <a:rPr dirty="0" err="1"/>
                  <a:t>HashTable</a:t>
                </a:r>
                <a:r>
                  <a:rPr dirty="0"/>
                  <a:t> , </a:t>
                </a:r>
                <a:r>
                  <a:rPr dirty="0" err="1"/>
                  <a:t>key_value_list</a:t>
                </a:r>
                <a:r>
                  <a:rPr dirty="0"/>
                  <a:t>[</a:t>
                </a:r>
                <a:r>
                  <a:rPr dirty="0" err="1"/>
                  <a:t>i</a:t>
                </a:r>
                <a:r>
                  <a:rPr dirty="0"/>
                  <a:t>].key,</a:t>
                </a:r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key_value_list</a:t>
                </a:r>
                <a:r>
                  <a:rPr dirty="0"/>
                  <a:t>[</a:t>
                </a:r>
                <a:r>
                  <a:rPr dirty="0" err="1"/>
                  <a:t>i</a:t>
                </a:r>
                <a:r>
                  <a:rPr dirty="0"/>
                  <a:t>].value , </a:t>
                </a:r>
                <a:r>
                  <a:rPr dirty="0" err="1"/>
                  <a:t>prime_number</a:t>
                </a:r>
                <a:r>
                  <a:rPr dirty="0"/>
                  <a:t>);}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printf</a:t>
                </a:r>
                <a:r>
                  <a:rPr dirty="0"/>
                  <a:t>("\</a:t>
                </a:r>
                <a:r>
                  <a:rPr dirty="0" err="1"/>
                  <a:t>nFirst</a:t>
                </a:r>
                <a:r>
                  <a:rPr dirty="0"/>
                  <a:t> search!\n");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char</a:t>
                </a:r>
                <a:r>
                  <a:rPr dirty="0"/>
                  <a:t> ch1 = search(</a:t>
                </a:r>
                <a:r>
                  <a:rPr dirty="0" err="1"/>
                  <a:t>HashTable</a:t>
                </a:r>
                <a:r>
                  <a:rPr dirty="0"/>
                  <a:t>, 20, </a:t>
                </a:r>
                <a:r>
                  <a:rPr dirty="0" err="1"/>
                  <a:t>prime_number</a:t>
                </a:r>
                <a:r>
                  <a:rPr dirty="0"/>
                  <a:t>);</a:t>
                </a:r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if</a:t>
                </a:r>
                <a:r>
                  <a:rPr dirty="0"/>
                  <a:t>(ch1 != NULL){</a:t>
                </a:r>
                <a:r>
                  <a:rPr dirty="0" err="1"/>
                  <a:t>printf</a:t>
                </a:r>
                <a:r>
                  <a:rPr dirty="0"/>
                  <a:t>("key exists in the table with value \”%c\”!\n"</a:t>
                </a:r>
                <a:r>
                  <a:rPr lang="en-HK" dirty="0"/>
                  <a:t>,</a:t>
                </a:r>
                <a:r>
                  <a:rPr lang="zh-CN" altLang="en-US" dirty="0"/>
                  <a:t> </a:t>
                </a:r>
                <a:r>
                  <a:rPr lang="en-HK" altLang="zh-CN" dirty="0"/>
                  <a:t>ch1</a:t>
                </a:r>
                <a:r>
                  <a:rPr dirty="0"/>
                  <a:t>);}</a:t>
                </a:r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else</a:t>
                </a:r>
                <a:r>
                  <a:rPr dirty="0"/>
                  <a:t>{</a:t>
                </a:r>
                <a:r>
                  <a:rPr dirty="0" err="1"/>
                  <a:t>printf</a:t>
                </a:r>
                <a:r>
                  <a:rPr dirty="0"/>
                  <a:t>(“Key does not exist in the </a:t>
                </a:r>
                <a:r>
                  <a:rPr dirty="0" err="1"/>
                  <a:t>HashTable</a:t>
                </a:r>
                <a:r>
                  <a:rPr dirty="0"/>
                  <a:t>!\n”);}</a:t>
                </a:r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 err="1"/>
                  <a:t>printf</a:t>
                </a:r>
                <a:r>
                  <a:rPr dirty="0"/>
                  <a:t>("\</a:t>
                </a:r>
                <a:r>
                  <a:rPr dirty="0" err="1"/>
                  <a:t>nSecond</a:t>
                </a:r>
                <a:r>
                  <a:rPr dirty="0"/>
                  <a:t> search!\n");</a:t>
                </a:r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char</a:t>
                </a:r>
                <a:r>
                  <a:rPr dirty="0"/>
                  <a:t> ch2 = search(</a:t>
                </a:r>
                <a:r>
                  <a:rPr dirty="0" err="1"/>
                  <a:t>HashTable</a:t>
                </a:r>
                <a:r>
                  <a:rPr dirty="0"/>
                  <a:t>, 10, </a:t>
                </a:r>
                <a:r>
                  <a:rPr dirty="0" err="1"/>
                  <a:t>prime_number</a:t>
                </a:r>
                <a:r>
                  <a:rPr dirty="0"/>
                  <a:t>);</a:t>
                </a:r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>
                    <a:solidFill>
                      <a:srgbClr val="0433FF"/>
                    </a:solidFill>
                  </a:rPr>
                  <a:t>if</a:t>
                </a:r>
                <a:r>
                  <a:rPr dirty="0"/>
                  <a:t>(ch2 != NULL){</a:t>
                </a:r>
                <a:r>
                  <a:rPr dirty="0" err="1"/>
                  <a:t>printf</a:t>
                </a:r>
                <a:r>
                  <a:rPr dirty="0"/>
                  <a:t>("key exists in the table with value \”%c\”!\n"</a:t>
                </a:r>
                <a:r>
                  <a:rPr lang="en-HK" dirty="0"/>
                  <a:t>,</a:t>
                </a:r>
                <a:r>
                  <a:rPr lang="zh-CN" altLang="en-US" dirty="0"/>
                  <a:t> </a:t>
                </a:r>
                <a:r>
                  <a:rPr lang="en-HK" altLang="zh-CN" dirty="0"/>
                  <a:t>ch2</a:t>
                </a:r>
                <a:r>
                  <a:rPr dirty="0"/>
                  <a:t>);</a:t>
                </a:r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}</a:t>
                </a:r>
                <a:r>
                  <a:rPr dirty="0">
                    <a:solidFill>
                      <a:srgbClr val="0433FF"/>
                    </a:solidFill>
                  </a:rPr>
                  <a:t>else</a:t>
                </a:r>
                <a:r>
                  <a:rPr dirty="0"/>
                  <a:t>{</a:t>
                </a:r>
                <a:r>
                  <a:rPr dirty="0" err="1"/>
                  <a:t>printf</a:t>
                </a:r>
                <a:r>
                  <a:rPr dirty="0"/>
                  <a:t>(“Key does not exist in the </a:t>
                </a:r>
                <a:r>
                  <a:rPr dirty="0" err="1"/>
                  <a:t>HashTable</a:t>
                </a:r>
                <a:r>
                  <a:rPr dirty="0"/>
                  <a:t>!\n”);}</a:t>
                </a:r>
              </a:p>
            </p:txBody>
          </p:sp>
        </p:grpSp>
        <p:grpSp>
          <p:nvGrpSpPr>
            <p:cNvPr id="171" name="Rectangle 4"/>
            <p:cNvGrpSpPr/>
            <p:nvPr/>
          </p:nvGrpSpPr>
          <p:grpSpPr>
            <a:xfrm>
              <a:off x="0" y="20911"/>
              <a:ext cx="620430" cy="5147267"/>
              <a:chOff x="0" y="-1"/>
              <a:chExt cx="620429" cy="5147265"/>
            </a:xfrm>
          </p:grpSpPr>
          <p:sp>
            <p:nvSpPr>
              <p:cNvPr id="169" name="Rectangle"/>
              <p:cNvSpPr/>
              <p:nvPr/>
            </p:nvSpPr>
            <p:spPr>
              <a:xfrm>
                <a:off x="0" y="-1"/>
                <a:ext cx="620429" cy="5147265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70" name="1…"/>
              <p:cNvSpPr txBox="1"/>
              <p:nvPr/>
            </p:nvSpPr>
            <p:spPr>
              <a:xfrm>
                <a:off x="145786" y="13521"/>
                <a:ext cx="472890" cy="47487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1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2</a:t>
                </a:r>
                <a:endParaRPr b="1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 dirty="0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3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4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5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6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7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8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9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dirty="0"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 dirty="0"/>
                  <a:t>10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sp>
        <p:nvSpPr>
          <p:cNvPr id="175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Overview of Main Function</a:t>
            </a:r>
          </a:p>
        </p:txBody>
      </p:sp>
      <p:sp>
        <p:nvSpPr>
          <p:cNvPr id="176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946842" y="6580355"/>
            <a:ext cx="197157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grpSp>
        <p:nvGrpSpPr>
          <p:cNvPr id="183" name="Group 5"/>
          <p:cNvGrpSpPr/>
          <p:nvPr/>
        </p:nvGrpSpPr>
        <p:grpSpPr>
          <a:xfrm>
            <a:off x="3209" y="1420999"/>
            <a:ext cx="9285108" cy="4922049"/>
            <a:chOff x="0" y="0"/>
            <a:chExt cx="9285106" cy="6417379"/>
          </a:xfrm>
        </p:grpSpPr>
        <p:grpSp>
          <p:nvGrpSpPr>
            <p:cNvPr id="179" name="Rectangle 3"/>
            <p:cNvGrpSpPr/>
            <p:nvPr/>
          </p:nvGrpSpPr>
          <p:grpSpPr>
            <a:xfrm>
              <a:off x="604127" y="0"/>
              <a:ext cx="8680980" cy="6417380"/>
              <a:chOff x="0" y="0"/>
              <a:chExt cx="8680979" cy="6417379"/>
            </a:xfrm>
          </p:grpSpPr>
          <p:sp>
            <p:nvSpPr>
              <p:cNvPr id="177" name="Rectangle"/>
              <p:cNvSpPr/>
              <p:nvPr/>
            </p:nvSpPr>
            <p:spPr>
              <a:xfrm>
                <a:off x="0" y="19842"/>
                <a:ext cx="8680980" cy="4771054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78" name="printf(&quot;\nDisplay the HashTable before deletion!\n”);…"/>
              <p:cNvSpPr txBox="1"/>
              <p:nvPr/>
            </p:nvSpPr>
            <p:spPr>
              <a:xfrm>
                <a:off x="162106" y="0"/>
                <a:ext cx="8442772" cy="64173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printf("\nDisplay the HashTable before deletion!\n”);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DisplayHashTable(prime_number , HashTable);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printf("\nDelete node with key = 20:\n\n");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delete(HashTable , 20, prime_number);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printf("\nDisplay the HashTable after deletion!\n");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DisplayHashTable(prime_number , HashTable);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lvl="1" indent="457200"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return 0;</a:t>
                </a:r>
              </a:p>
              <a:p>
                <a:pPr defTabSz="463550">
                  <a:lnSpc>
                    <a:spcPct val="110000"/>
                  </a:lnSpc>
                  <a:defRPr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}</a:t>
                </a:r>
              </a:p>
            </p:txBody>
          </p:sp>
        </p:grpSp>
        <p:grpSp>
          <p:nvGrpSpPr>
            <p:cNvPr id="182" name="Rectangle 4"/>
            <p:cNvGrpSpPr/>
            <p:nvPr/>
          </p:nvGrpSpPr>
          <p:grpSpPr>
            <a:xfrm>
              <a:off x="0" y="20912"/>
              <a:ext cx="620429" cy="4768502"/>
              <a:chOff x="0" y="0"/>
              <a:chExt cx="620428" cy="4768500"/>
            </a:xfrm>
          </p:grpSpPr>
          <p:sp>
            <p:nvSpPr>
              <p:cNvPr id="180" name="Rectangle"/>
              <p:cNvSpPr/>
              <p:nvPr/>
            </p:nvSpPr>
            <p:spPr>
              <a:xfrm>
                <a:off x="0" y="-1"/>
                <a:ext cx="620429" cy="4768502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181" name="1…"/>
              <p:cNvSpPr txBox="1"/>
              <p:nvPr/>
            </p:nvSpPr>
            <p:spPr>
              <a:xfrm>
                <a:off x="145786" y="13521"/>
                <a:ext cx="472890" cy="47487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1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2</a:t>
                </a: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3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4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5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6</a:t>
                </a: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endParaRPr/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7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sp>
        <p:nvSpPr>
          <p:cNvPr id="186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calculateHashPosition</a:t>
            </a:r>
          </a:p>
        </p:txBody>
      </p:sp>
      <p:sp>
        <p:nvSpPr>
          <p:cNvPr id="187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946842" y="6580355"/>
            <a:ext cx="197157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190" name="Group 5"/>
          <p:cNvGrpSpPr/>
          <p:nvPr/>
        </p:nvGrpSpPr>
        <p:grpSpPr>
          <a:xfrm>
            <a:off x="2440245" y="2181146"/>
            <a:ext cx="4263510" cy="3151782"/>
            <a:chOff x="0" y="0"/>
            <a:chExt cx="4263508" cy="3151781"/>
          </a:xfrm>
        </p:grpSpPr>
        <p:sp>
          <p:nvSpPr>
            <p:cNvPr id="188" name="Rectangle"/>
            <p:cNvSpPr/>
            <p:nvPr/>
          </p:nvSpPr>
          <p:spPr>
            <a:xfrm>
              <a:off x="0" y="9745"/>
              <a:ext cx="4263509" cy="2343219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int calculateHashPosition(int current_number, int prime_number){…"/>
            <p:cNvSpPr txBox="1"/>
            <p:nvPr/>
          </p:nvSpPr>
          <p:spPr>
            <a:xfrm>
              <a:off x="79615" y="0"/>
              <a:ext cx="4146518" cy="3151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>
                  <a:solidFill>
                    <a:srgbClr val="0433FF"/>
                  </a:solidFill>
                </a:rPr>
                <a:t>int</a:t>
              </a:r>
              <a:r>
                <a:rPr dirty="0"/>
                <a:t> </a:t>
              </a:r>
              <a:r>
                <a:rPr dirty="0" err="1"/>
                <a:t>calculateHashPosition</a:t>
              </a:r>
              <a:r>
                <a:rPr dirty="0"/>
                <a:t>(</a:t>
              </a:r>
              <a:r>
                <a:rPr dirty="0">
                  <a:solidFill>
                    <a:srgbClr val="0433FF"/>
                  </a:solidFill>
                </a:rPr>
                <a:t>int</a:t>
              </a:r>
              <a:r>
                <a:rPr dirty="0"/>
                <a:t> </a:t>
              </a:r>
              <a:r>
                <a:rPr dirty="0" err="1"/>
                <a:t>current_number</a:t>
              </a:r>
              <a:r>
                <a:rPr dirty="0"/>
                <a:t>, </a:t>
              </a:r>
              <a:r>
                <a:rPr dirty="0">
                  <a:solidFill>
                    <a:srgbClr val="0433FF"/>
                  </a:solidFill>
                </a:rPr>
                <a:t>int </a:t>
              </a:r>
              <a:r>
                <a:rPr dirty="0" err="1"/>
                <a:t>prime_number</a:t>
              </a:r>
              <a:r>
                <a:rPr dirty="0"/>
                <a:t>){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endParaRPr dirty="0"/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>
                  <a:solidFill>
                    <a:srgbClr val="0433FF"/>
                  </a:solidFill>
                </a:rPr>
                <a:t>return</a:t>
              </a:r>
              <a:r>
                <a:rPr dirty="0"/>
                <a:t> </a:t>
              </a:r>
              <a:r>
                <a:rPr dirty="0" err="1"/>
                <a:t>current_number</a:t>
              </a:r>
              <a:r>
                <a:rPr dirty="0"/>
                <a:t> % </a:t>
              </a:r>
              <a:r>
                <a:rPr dirty="0" err="1"/>
                <a:t>prime_number</a:t>
              </a:r>
              <a:r>
                <a:rPr dirty="0"/>
                <a:t>;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endParaRPr dirty="0"/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/>
                <a:t>}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193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createTable</a:t>
            </a:r>
          </a:p>
        </p:txBody>
      </p:sp>
      <p:sp>
        <p:nvSpPr>
          <p:cNvPr id="194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946842" y="6580355"/>
            <a:ext cx="197157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grpSp>
        <p:nvGrpSpPr>
          <p:cNvPr id="197" name="Group 5"/>
          <p:cNvGrpSpPr/>
          <p:nvPr/>
        </p:nvGrpSpPr>
        <p:grpSpPr>
          <a:xfrm>
            <a:off x="408325" y="3199678"/>
            <a:ext cx="5389458" cy="3966264"/>
            <a:chOff x="0" y="0"/>
            <a:chExt cx="5389456" cy="3966263"/>
          </a:xfrm>
        </p:grpSpPr>
        <p:sp>
          <p:nvSpPr>
            <p:cNvPr id="195" name="Rectangle"/>
            <p:cNvSpPr/>
            <p:nvPr/>
          </p:nvSpPr>
          <p:spPr>
            <a:xfrm>
              <a:off x="7533" y="0"/>
              <a:ext cx="5381924" cy="295789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6" name="llist **createTable(int prime_number {…"/>
            <p:cNvSpPr txBox="1"/>
            <p:nvPr/>
          </p:nvSpPr>
          <p:spPr>
            <a:xfrm>
              <a:off x="0" y="40233"/>
              <a:ext cx="5342277" cy="3926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 err="1"/>
                <a:t>llist</a:t>
              </a:r>
              <a:r>
                <a:rPr dirty="0"/>
                <a:t> **</a:t>
              </a:r>
              <a:r>
                <a:rPr dirty="0" err="1"/>
                <a:t>createTable</a:t>
              </a:r>
              <a:r>
                <a:rPr dirty="0"/>
                <a:t>(</a:t>
              </a:r>
              <a:r>
                <a:rPr dirty="0">
                  <a:solidFill>
                    <a:srgbClr val="0433FF"/>
                  </a:solidFill>
                </a:rPr>
                <a:t>int</a:t>
              </a:r>
              <a:r>
                <a:rPr dirty="0"/>
                <a:t> </a:t>
              </a:r>
              <a:r>
                <a:rPr dirty="0" err="1"/>
                <a:t>prime_number</a:t>
              </a:r>
              <a:r>
                <a:rPr lang="en-HK" dirty="0"/>
                <a:t>)</a:t>
              </a:r>
              <a:r>
                <a:rPr dirty="0"/>
                <a:t> {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 err="1"/>
                <a:t>llist</a:t>
              </a:r>
              <a:r>
                <a:rPr dirty="0"/>
                <a:t> **</a:t>
              </a:r>
              <a:r>
                <a:rPr dirty="0" err="1"/>
                <a:t>HashTable</a:t>
              </a:r>
              <a:r>
                <a:rPr dirty="0"/>
                <a:t> =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/>
                <a:t>(</a:t>
              </a:r>
              <a:r>
                <a:rPr dirty="0" err="1"/>
                <a:t>llist</a:t>
              </a:r>
              <a:r>
                <a:rPr dirty="0"/>
                <a:t>**)malloc(</a:t>
              </a:r>
              <a:r>
                <a:rPr dirty="0" err="1">
                  <a:solidFill>
                    <a:srgbClr val="0433FF"/>
                  </a:solidFill>
                </a:rPr>
                <a:t>sizeof</a:t>
              </a:r>
              <a:r>
                <a:rPr dirty="0"/>
                <a:t>(</a:t>
              </a:r>
              <a:r>
                <a:rPr dirty="0" err="1"/>
                <a:t>llist</a:t>
              </a:r>
              <a:r>
                <a:rPr dirty="0"/>
                <a:t>*) * </a:t>
              </a:r>
              <a:r>
                <a:rPr dirty="0" err="1"/>
                <a:t>prime_number</a:t>
              </a:r>
              <a:r>
                <a:rPr dirty="0"/>
                <a:t>);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>
                  <a:solidFill>
                    <a:srgbClr val="0433FF"/>
                  </a:solidFill>
                </a:rPr>
                <a:t>for</a:t>
              </a:r>
              <a:r>
                <a:rPr dirty="0"/>
                <a:t>(</a:t>
              </a:r>
              <a:r>
                <a:rPr dirty="0">
                  <a:solidFill>
                    <a:srgbClr val="0433FF"/>
                  </a:solidFill>
                </a:rPr>
                <a:t>int</a:t>
              </a:r>
              <a:r>
                <a:rPr dirty="0"/>
                <a:t> </a:t>
              </a:r>
              <a:r>
                <a:rPr dirty="0" err="1"/>
                <a:t>i</a:t>
              </a:r>
              <a:r>
                <a:rPr dirty="0"/>
                <a:t> = 0; </a:t>
              </a:r>
              <a:r>
                <a:rPr dirty="0" err="1"/>
                <a:t>i</a:t>
              </a:r>
              <a:r>
                <a:rPr dirty="0"/>
                <a:t> &lt; </a:t>
              </a:r>
              <a:r>
                <a:rPr dirty="0" err="1"/>
                <a:t>prime_number</a:t>
              </a:r>
              <a:r>
                <a:rPr dirty="0"/>
                <a:t>; </a:t>
              </a:r>
              <a:r>
                <a:rPr dirty="0" err="1"/>
                <a:t>i</a:t>
              </a:r>
              <a:r>
                <a:rPr dirty="0"/>
                <a:t>++){</a:t>
              </a:r>
            </a:p>
            <a:p>
              <a:pPr lvl="2" indent="9144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 err="1"/>
                <a:t>HashTable</a:t>
              </a:r>
              <a:r>
                <a:rPr dirty="0"/>
                <a:t>[</a:t>
              </a:r>
              <a:r>
                <a:rPr dirty="0" err="1"/>
                <a:t>i</a:t>
              </a:r>
              <a:r>
                <a:rPr dirty="0"/>
                <a:t>] = </a:t>
              </a:r>
              <a:r>
                <a:rPr dirty="0" err="1"/>
                <a:t>createList</a:t>
              </a:r>
              <a:r>
                <a:rPr dirty="0"/>
                <a:t>();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/>
                <a:t>}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/>
                <a:t>return </a:t>
              </a:r>
              <a:r>
                <a:rPr dirty="0" err="1"/>
                <a:t>HashTable</a:t>
              </a:r>
              <a:r>
                <a:rPr dirty="0"/>
                <a:t>;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/>
                <a:t>}</a:t>
              </a:r>
            </a:p>
          </p:txBody>
        </p:sp>
      </p:grp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0604"/>
            <a:ext cx="9144001" cy="2171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202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insert</a:t>
            </a:r>
          </a:p>
        </p:txBody>
      </p:sp>
      <p:sp>
        <p:nvSpPr>
          <p:cNvPr id="203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grpSp>
        <p:nvGrpSpPr>
          <p:cNvPr id="206" name="Group 5"/>
          <p:cNvGrpSpPr/>
          <p:nvPr/>
        </p:nvGrpSpPr>
        <p:grpSpPr>
          <a:xfrm>
            <a:off x="421227" y="2553178"/>
            <a:ext cx="5895134" cy="3891614"/>
            <a:chOff x="0" y="0"/>
            <a:chExt cx="5895133" cy="4806337"/>
          </a:xfrm>
        </p:grpSpPr>
        <p:sp>
          <p:nvSpPr>
            <p:cNvPr id="204" name="Rectangle"/>
            <p:cNvSpPr/>
            <p:nvPr/>
          </p:nvSpPr>
          <p:spPr>
            <a:xfrm>
              <a:off x="0" y="145568"/>
              <a:ext cx="5895134" cy="379597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5" name="void insert(llist** HashTable , int key, char record, int prime_number){…"/>
            <p:cNvSpPr txBox="1"/>
            <p:nvPr/>
          </p:nvSpPr>
          <p:spPr>
            <a:xfrm>
              <a:off x="243" y="0"/>
              <a:ext cx="5851697" cy="4806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endParaRPr dirty="0"/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>
                  <a:solidFill>
                    <a:srgbClr val="0433FF"/>
                  </a:solidFill>
                </a:rPr>
                <a:t>void</a:t>
              </a:r>
              <a:r>
                <a:rPr dirty="0"/>
                <a:t> insert(</a:t>
              </a:r>
              <a:r>
                <a:rPr dirty="0" err="1"/>
                <a:t>llist</a:t>
              </a:r>
              <a:r>
                <a:rPr dirty="0"/>
                <a:t>** </a:t>
              </a:r>
              <a:r>
                <a:rPr dirty="0" err="1"/>
                <a:t>HashTable</a:t>
              </a:r>
              <a:r>
                <a:rPr dirty="0"/>
                <a:t> , </a:t>
              </a:r>
              <a:r>
                <a:rPr dirty="0">
                  <a:solidFill>
                    <a:srgbClr val="0433FF"/>
                  </a:solidFill>
                </a:rPr>
                <a:t>int</a:t>
              </a:r>
              <a:r>
                <a:rPr dirty="0"/>
                <a:t> key, </a:t>
              </a:r>
              <a:r>
                <a:rPr dirty="0">
                  <a:solidFill>
                    <a:srgbClr val="0433FF"/>
                  </a:solidFill>
                </a:rPr>
                <a:t>char</a:t>
              </a:r>
              <a:r>
                <a:rPr dirty="0"/>
                <a:t> record, </a:t>
              </a:r>
              <a:r>
                <a:rPr dirty="0">
                  <a:solidFill>
                    <a:srgbClr val="0433FF"/>
                  </a:solidFill>
                </a:rPr>
                <a:t>int</a:t>
              </a:r>
              <a:r>
                <a:rPr dirty="0"/>
                <a:t> </a:t>
              </a:r>
              <a:r>
                <a:rPr dirty="0" err="1"/>
                <a:t>prime_number</a:t>
              </a:r>
              <a:r>
                <a:rPr dirty="0"/>
                <a:t>){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>
                  <a:solidFill>
                    <a:srgbClr val="0433FF"/>
                  </a:solidFill>
                </a:rPr>
                <a:t>int</a:t>
              </a:r>
              <a:r>
                <a:rPr dirty="0"/>
                <a:t> </a:t>
              </a:r>
              <a:r>
                <a:rPr dirty="0" err="1"/>
                <a:t>hashid</a:t>
              </a:r>
              <a:r>
                <a:rPr dirty="0"/>
                <a:t> = </a:t>
              </a:r>
              <a:r>
                <a:rPr dirty="0" err="1"/>
                <a:t>calculateHashPosition</a:t>
              </a:r>
              <a:r>
                <a:rPr dirty="0"/>
                <a:t>(key, </a:t>
              </a:r>
              <a:r>
                <a:rPr dirty="0" err="1"/>
                <a:t>prime_number</a:t>
              </a:r>
              <a:r>
                <a:rPr dirty="0"/>
                <a:t>);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endParaRPr dirty="0"/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 err="1"/>
                <a:t>KeyValuePair</a:t>
              </a:r>
              <a:r>
                <a:rPr dirty="0"/>
                <a:t> </a:t>
              </a:r>
              <a:r>
                <a:rPr dirty="0" err="1"/>
                <a:t>temp_pair</a:t>
              </a:r>
              <a:r>
                <a:rPr dirty="0"/>
                <a:t>;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 err="1"/>
                <a:t>temp_pair.key</a:t>
              </a:r>
              <a:r>
                <a:rPr dirty="0"/>
                <a:t> = key;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 err="1"/>
                <a:t>temp_pair.value</a:t>
              </a:r>
              <a:r>
                <a:rPr dirty="0"/>
                <a:t> = value;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endParaRPr dirty="0"/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 err="1"/>
                <a:t>linkedlist_insert</a:t>
              </a:r>
              <a:r>
                <a:rPr dirty="0"/>
                <a:t>(</a:t>
              </a:r>
              <a:r>
                <a:rPr dirty="0" err="1"/>
                <a:t>HashTable</a:t>
              </a:r>
              <a:r>
                <a:rPr dirty="0"/>
                <a:t>[</a:t>
              </a:r>
              <a:r>
                <a:rPr dirty="0" err="1"/>
                <a:t>hashid</a:t>
              </a:r>
              <a:r>
                <a:rPr dirty="0"/>
                <a:t>], </a:t>
              </a:r>
              <a:r>
                <a:rPr dirty="0" err="1"/>
                <a:t>temp_pair</a:t>
              </a:r>
              <a:r>
                <a:rPr dirty="0"/>
                <a:t>);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/>
                <a:t>}</a:t>
              </a:r>
            </a:p>
          </p:txBody>
        </p:sp>
      </p:grp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3149"/>
            <a:ext cx="9144001" cy="173849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sp>
        <p:nvSpPr>
          <p:cNvPr id="131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Outline</a:t>
            </a:r>
            <a:endParaRPr dirty="0"/>
          </a:p>
        </p:txBody>
      </p:sp>
      <p:sp>
        <p:nvSpPr>
          <p:cNvPr id="132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946842" y="6580355"/>
            <a:ext cx="197157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C2DF8F-BA51-6C89-7119-A9FFB4F83E90}"/>
              </a:ext>
            </a:extLst>
          </p:cNvPr>
          <p:cNvSpPr txBox="1"/>
          <p:nvPr/>
        </p:nvSpPr>
        <p:spPr>
          <a:xfrm>
            <a:off x="179294" y="1308847"/>
            <a:ext cx="8767548" cy="3970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HK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"/>
              </a:rPr>
              <a:t>Counting Sort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HK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HK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"/>
              </a:rPr>
              <a:t>Chaining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HK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HK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"/>
              </a:rPr>
              <a:t>Open Addressing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HK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Sans MS" panose="030F0702030302020204" pitchFamily="66" charset="0"/>
                <a:sym typeface="Helvetica"/>
              </a:rPr>
              <a:t>Robin Hood Hashing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HK" sz="2800" dirty="0">
              <a:latin typeface="Comic Sans MS" panose="030F0702030302020204" pitchFamily="66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HK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Sans MS" panose="030F0702030302020204" pitchFamily="66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2157552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211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search</a:t>
            </a:r>
          </a:p>
        </p:txBody>
      </p:sp>
      <p:sp>
        <p:nvSpPr>
          <p:cNvPr id="212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902644" y="6580357"/>
            <a:ext cx="241358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215" name="Group 5"/>
          <p:cNvGrpSpPr/>
          <p:nvPr/>
        </p:nvGrpSpPr>
        <p:grpSpPr>
          <a:xfrm>
            <a:off x="279532" y="2478382"/>
            <a:ext cx="5741699" cy="4656193"/>
            <a:chOff x="0" y="0"/>
            <a:chExt cx="5741697" cy="4656192"/>
          </a:xfrm>
        </p:grpSpPr>
        <p:sp>
          <p:nvSpPr>
            <p:cNvPr id="213" name="Rectangle"/>
            <p:cNvSpPr/>
            <p:nvPr/>
          </p:nvSpPr>
          <p:spPr>
            <a:xfrm>
              <a:off x="0" y="70666"/>
              <a:ext cx="5741698" cy="374775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4" name="char search(llist** HashTable, int key, int prime_number){…"/>
            <p:cNvSpPr txBox="1"/>
            <p:nvPr/>
          </p:nvSpPr>
          <p:spPr>
            <a:xfrm>
              <a:off x="30957" y="0"/>
              <a:ext cx="5668896" cy="4656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>
                  <a:solidFill>
                    <a:srgbClr val="0433FF"/>
                  </a:solidFill>
                </a:rPr>
                <a:t>char</a:t>
              </a:r>
              <a:r>
                <a:t> search(llist** HashTable, </a:t>
              </a:r>
              <a:r>
                <a:rPr>
                  <a:solidFill>
                    <a:srgbClr val="0433FF"/>
                  </a:solidFill>
                </a:rPr>
                <a:t>int</a:t>
              </a:r>
              <a:r>
                <a:t> key, </a:t>
              </a:r>
              <a:r>
                <a:rPr>
                  <a:solidFill>
                    <a:srgbClr val="0433FF"/>
                  </a:solidFill>
                </a:rPr>
                <a:t>int</a:t>
              </a:r>
              <a:r>
                <a:t> prime_number){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>
                  <a:solidFill>
                    <a:srgbClr val="0433FF"/>
                  </a:solidFill>
                </a:rPr>
                <a:t>int</a:t>
              </a:r>
              <a:r>
                <a:t> hashid = calculateHashPosition(key,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prime_number);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listNode* search_result = ListSearch(HashTable[hashid], key);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>
                  <a:solidFill>
                    <a:srgbClr val="0433FF"/>
                  </a:solidFill>
                </a:rPr>
                <a:t>if</a:t>
              </a:r>
              <a:r>
                <a:t>(search_result != NULL){</a:t>
              </a:r>
            </a:p>
            <a:p>
              <a:pPr lvl="2" indent="9144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>
                  <a:solidFill>
                    <a:srgbClr val="0433FF"/>
                  </a:solidFill>
                </a:rPr>
                <a:t>return</a:t>
              </a:r>
              <a:r>
                <a:t> search_result-&gt;data.value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}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else{ </a:t>
              </a:r>
              <a:r>
                <a:rPr>
                  <a:solidFill>
                    <a:srgbClr val="0433FF"/>
                  </a:solidFill>
                </a:rPr>
                <a:t>return</a:t>
              </a:r>
              <a:r>
                <a:t> NULL;}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}</a:t>
              </a:r>
            </a:p>
          </p:txBody>
        </p:sp>
      </p:grp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22" y="907309"/>
            <a:ext cx="3288309" cy="159277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220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delete</a:t>
            </a:r>
          </a:p>
        </p:txBody>
      </p:sp>
      <p:sp>
        <p:nvSpPr>
          <p:cNvPr id="221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224" name="Group 5"/>
          <p:cNvGrpSpPr/>
          <p:nvPr/>
        </p:nvGrpSpPr>
        <p:grpSpPr>
          <a:xfrm>
            <a:off x="286556" y="2643853"/>
            <a:ext cx="5912475" cy="4794685"/>
            <a:chOff x="0" y="0"/>
            <a:chExt cx="5912474" cy="4794683"/>
          </a:xfrm>
        </p:grpSpPr>
        <p:sp>
          <p:nvSpPr>
            <p:cNvPr id="222" name="Rectangle"/>
            <p:cNvSpPr/>
            <p:nvPr/>
          </p:nvSpPr>
          <p:spPr>
            <a:xfrm>
              <a:off x="0" y="72768"/>
              <a:ext cx="5912475" cy="385922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3" name="void delete(llist** HashTable, int key, int prime_number){…"/>
            <p:cNvSpPr txBox="1"/>
            <p:nvPr/>
          </p:nvSpPr>
          <p:spPr>
            <a:xfrm>
              <a:off x="31878" y="0"/>
              <a:ext cx="5837508" cy="4794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>
                  <a:solidFill>
                    <a:srgbClr val="0433FF"/>
                  </a:solidFill>
                </a:rPr>
                <a:t>void</a:t>
              </a:r>
              <a:r>
                <a:t> delete(llist** HashTable, </a:t>
              </a:r>
              <a:r>
                <a:rPr>
                  <a:solidFill>
                    <a:srgbClr val="0433FF"/>
                  </a:solidFill>
                </a:rPr>
                <a:t>int</a:t>
              </a:r>
              <a:r>
                <a:t> key, </a:t>
              </a:r>
              <a:r>
                <a:rPr>
                  <a:solidFill>
                    <a:srgbClr val="0433FF"/>
                  </a:solidFill>
                </a:rPr>
                <a:t>int</a:t>
              </a:r>
              <a:r>
                <a:t> prime_number){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>
                  <a:solidFill>
                    <a:srgbClr val="0433FF"/>
                  </a:solidFill>
                </a:rPr>
                <a:t>int</a:t>
              </a:r>
              <a:r>
                <a:t> hashid = calculateHashPosition(key, prime_number);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listNode* search_result =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ListSearch(HashTable[hashid], key);</a:t>
              </a:r>
            </a:p>
            <a:p>
              <a:pPr defTabSz="376554">
                <a:tabLst>
                  <a:tab pos="368300" algn="l"/>
                </a:tabLst>
                <a:defRPr sz="1200">
                  <a:solidFill>
                    <a:srgbClr val="FFFFFF">
                      <a:alpha val="85000"/>
                    </a:srgbClr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if(search_result != NULL){</a:t>
              </a:r>
            </a:p>
            <a:p>
              <a:pPr lvl="2" indent="9144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linkedlist_delete</a:t>
              </a:r>
            </a:p>
            <a:p>
              <a:pPr lvl="2" indent="9144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(HashTable[hashid], search_result);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}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}</a:t>
              </a:r>
            </a:p>
          </p:txBody>
        </p:sp>
      </p:grp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1" y="928715"/>
            <a:ext cx="3845640" cy="1772137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229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DisplayHashTable</a:t>
            </a:r>
          </a:p>
        </p:txBody>
      </p:sp>
      <p:sp>
        <p:nvSpPr>
          <p:cNvPr id="230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233" name="Group 5"/>
          <p:cNvGrpSpPr/>
          <p:nvPr/>
        </p:nvGrpSpPr>
        <p:grpSpPr>
          <a:xfrm>
            <a:off x="1875296" y="1732610"/>
            <a:ext cx="5281039" cy="4282626"/>
            <a:chOff x="0" y="0"/>
            <a:chExt cx="5281038" cy="4282624"/>
          </a:xfrm>
        </p:grpSpPr>
        <p:sp>
          <p:nvSpPr>
            <p:cNvPr id="231" name="Rectangle"/>
            <p:cNvSpPr/>
            <p:nvPr/>
          </p:nvSpPr>
          <p:spPr>
            <a:xfrm>
              <a:off x="0" y="4264"/>
              <a:ext cx="5281039" cy="3447066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2" name="void DisplayHashTable(int n, llist** HashTable){…"/>
            <p:cNvSpPr txBox="1"/>
            <p:nvPr/>
          </p:nvSpPr>
          <p:spPr>
            <a:xfrm>
              <a:off x="33480" y="0"/>
              <a:ext cx="5214078" cy="42826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>
                  <a:solidFill>
                    <a:srgbClr val="0433FF"/>
                  </a:solidFill>
                </a:rPr>
                <a:t>void</a:t>
              </a:r>
              <a:r>
                <a:t> DisplayHashTable(</a:t>
              </a:r>
              <a:r>
                <a:rPr>
                  <a:solidFill>
                    <a:srgbClr val="0433FF"/>
                  </a:solidFill>
                </a:rPr>
                <a:t>int</a:t>
              </a:r>
              <a:r>
                <a:t> n, llist** HashTable){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for(</a:t>
              </a:r>
              <a:r>
                <a:rPr>
                  <a:solidFill>
                    <a:srgbClr val="0433FF"/>
                  </a:solidFill>
                </a:rPr>
                <a:t>int</a:t>
              </a:r>
              <a:r>
                <a:t> i = 0; i &lt; n; i++){</a:t>
              </a:r>
            </a:p>
            <a:p>
              <a:pPr lvl="2" indent="9144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display(HashTable[i]);</a:t>
              </a:r>
            </a:p>
            <a:p>
              <a:pPr lvl="1" indent="4572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}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}</a:t>
              </a:r>
            </a:p>
          </p:txBody>
        </p:sp>
      </p:grpSp>
      <p:sp>
        <p:nvSpPr>
          <p:cNvPr id="234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237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Output</a:t>
            </a:r>
          </a:p>
        </p:txBody>
      </p:sp>
      <p:sp>
        <p:nvSpPr>
          <p:cNvPr id="238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39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1257300"/>
            <a:ext cx="3568700" cy="434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243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Output</a:t>
            </a:r>
          </a:p>
        </p:txBody>
      </p:sp>
      <p:sp>
        <p:nvSpPr>
          <p:cNvPr id="244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45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536700"/>
            <a:ext cx="3365500" cy="378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页脚占位符 1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sp>
        <p:nvSpPr>
          <p:cNvPr id="249" name="灯片编号占位符 2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50" name="标题 3"/>
          <p:cNvSpPr txBox="1">
            <a:spLocks noGrp="1"/>
          </p:cNvSpPr>
          <p:nvPr>
            <p:ph type="title"/>
          </p:nvPr>
        </p:nvSpPr>
        <p:spPr>
          <a:xfrm>
            <a:off x="696240" y="2916166"/>
            <a:ext cx="7922839" cy="838202"/>
          </a:xfrm>
          <a:prstGeom prst="rect">
            <a:avLst/>
          </a:prstGeom>
        </p:spPr>
        <p:txBody>
          <a:bodyPr/>
          <a:lstStyle/>
          <a:p>
            <a:r>
              <a:t>Open Addressing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253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createTable(sizem)</a:t>
            </a:r>
          </a:p>
        </p:txBody>
      </p:sp>
      <p:sp>
        <p:nvSpPr>
          <p:cNvPr id="254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55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1461784" y="1539387"/>
            <a:ext cx="5747217" cy="1013790"/>
            <a:chOff x="0" y="0"/>
            <a:chExt cx="5747216" cy="1013788"/>
          </a:xfrm>
        </p:grpSpPr>
        <p:grpSp>
          <p:nvGrpSpPr>
            <p:cNvPr id="258" name="Rectangle 26"/>
            <p:cNvGrpSpPr/>
            <p:nvPr/>
          </p:nvGrpSpPr>
          <p:grpSpPr>
            <a:xfrm>
              <a:off x="0" y="-1"/>
              <a:ext cx="5747217" cy="426757"/>
              <a:chOff x="0" y="0"/>
              <a:chExt cx="5747216" cy="426755"/>
            </a:xfrm>
          </p:grpSpPr>
          <p:sp>
            <p:nvSpPr>
              <p:cNvPr id="256" name="Rectangle"/>
              <p:cNvSpPr/>
              <p:nvPr/>
            </p:nvSpPr>
            <p:spPr>
              <a:xfrm>
                <a:off x="0" y="44403"/>
                <a:ext cx="5747217" cy="337949"/>
              </a:xfrm>
              <a:prstGeom prst="rect">
                <a:avLst/>
              </a:prstGeom>
              <a:solidFill>
                <a:srgbClr val="FCD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endParaRPr/>
              </a:p>
            </p:txBody>
          </p:sp>
          <p:sp>
            <p:nvSpPr>
              <p:cNvPr id="257" name="Algorithm: createTable(sizem)"/>
              <p:cNvSpPr txBox="1"/>
              <p:nvPr/>
            </p:nvSpPr>
            <p:spPr>
              <a:xfrm>
                <a:off x="47711" y="0"/>
                <a:ext cx="5651794" cy="4267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t>Algorithm: </a:t>
                </a:r>
                <a:r>
                  <a:rPr b="1"/>
                  <a:t>createTable(sizem)</a:t>
                </a:r>
              </a:p>
            </p:txBody>
          </p:sp>
        </p:grpSp>
        <p:grpSp>
          <p:nvGrpSpPr>
            <p:cNvPr id="261" name="Rectangle 3"/>
            <p:cNvGrpSpPr/>
            <p:nvPr/>
          </p:nvGrpSpPr>
          <p:grpSpPr>
            <a:xfrm>
              <a:off x="418888" y="389685"/>
              <a:ext cx="5328329" cy="622555"/>
              <a:chOff x="0" y="0"/>
              <a:chExt cx="5328327" cy="622553"/>
            </a:xfrm>
          </p:grpSpPr>
          <p:sp>
            <p:nvSpPr>
              <p:cNvPr id="259" name="Rectangle"/>
              <p:cNvSpPr/>
              <p:nvPr/>
            </p:nvSpPr>
            <p:spPr>
              <a:xfrm>
                <a:off x="0" y="0"/>
                <a:ext cx="5328328" cy="622554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0" name="hashtable &lt;- allocate a node array of size sizem…"/>
              <p:cNvSpPr txBox="1"/>
              <p:nvPr/>
            </p:nvSpPr>
            <p:spPr>
              <a:xfrm>
                <a:off x="52681" y="4969"/>
                <a:ext cx="5222965" cy="5066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sz="140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hashtable &lt;- allocate a node array of size sizem</a:t>
                </a:r>
              </a:p>
              <a:p>
                <a:pPr defTabSz="463550">
                  <a:lnSpc>
                    <a:spcPct val="110000"/>
                  </a:lnSpc>
                  <a:defRPr sz="1400"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rPr>
                    <a:solidFill>
                      <a:srgbClr val="0D14FF"/>
                    </a:solidFill>
                  </a:rPr>
                  <a:t>return </a:t>
                </a:r>
                <a:r>
                  <a:t>hashtable</a:t>
                </a:r>
              </a:p>
            </p:txBody>
          </p:sp>
        </p:grpSp>
        <p:grpSp>
          <p:nvGrpSpPr>
            <p:cNvPr id="264" name="Rectangle 4"/>
            <p:cNvGrpSpPr/>
            <p:nvPr/>
          </p:nvGrpSpPr>
          <p:grpSpPr>
            <a:xfrm>
              <a:off x="6963" y="389686"/>
              <a:ext cx="404964" cy="624103"/>
              <a:chOff x="0" y="0"/>
              <a:chExt cx="404962" cy="624102"/>
            </a:xfrm>
          </p:grpSpPr>
          <p:sp>
            <p:nvSpPr>
              <p:cNvPr id="262" name="Rectangle"/>
              <p:cNvSpPr/>
              <p:nvPr/>
            </p:nvSpPr>
            <p:spPr>
              <a:xfrm>
                <a:off x="-1" y="-1"/>
                <a:ext cx="404964" cy="624104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 b="1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63" name="1…"/>
              <p:cNvSpPr txBox="1"/>
              <p:nvPr/>
            </p:nvSpPr>
            <p:spPr>
              <a:xfrm>
                <a:off x="100393" y="52681"/>
                <a:ext cx="299600" cy="5306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1</a:t>
                </a:r>
                <a:endParaRPr b="1">
                  <a:latin typeface="Arial"/>
                  <a:ea typeface="Arial"/>
                  <a:cs typeface="Arial"/>
                  <a:sym typeface="Arial"/>
                </a:endParaRPr>
              </a:p>
              <a:p>
                <a:pPr defTabSz="463550">
                  <a:lnSpc>
                    <a:spcPct val="110000"/>
                  </a:lnSpc>
                  <a:defRPr>
                    <a:solidFill>
                      <a:srgbClr val="5F5F5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pPr>
                <a:r>
                  <a:t>2</a:t>
                </a:r>
              </a:p>
            </p:txBody>
          </p:sp>
        </p:grpSp>
      </p:grpSp>
      <p:sp>
        <p:nvSpPr>
          <p:cNvPr id="2" name="void insert(llist** HashTable , int key, char record, int prime_number){…">
            <a:extLst>
              <a:ext uri="{FF2B5EF4-FFF2-40B4-BE49-F238E27FC236}">
                <a16:creationId xmlns:a16="http://schemas.microsoft.com/office/drawing/2014/main" id="{0A001588-64F4-9706-45A6-F6E21BDACC19}"/>
              </a:ext>
            </a:extLst>
          </p:cNvPr>
          <p:cNvSpPr txBox="1"/>
          <p:nvPr/>
        </p:nvSpPr>
        <p:spPr>
          <a:xfrm>
            <a:off x="1411630" y="2551630"/>
            <a:ext cx="5851698" cy="34520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/>
          <a:p>
            <a:pPr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 err="1"/>
              <a:t>KeyValuePair</a:t>
            </a:r>
            <a:r>
              <a:rPr lang="en-HK" dirty="0"/>
              <a:t> *</a:t>
            </a:r>
            <a:r>
              <a:rPr lang="en-HK" dirty="0" err="1"/>
              <a:t>createTable</a:t>
            </a:r>
            <a:r>
              <a:rPr lang="en-HK" dirty="0"/>
              <a:t>(</a:t>
            </a:r>
            <a:r>
              <a:rPr lang="en-HK" dirty="0">
                <a:solidFill>
                  <a:srgbClr val="0433FF"/>
                </a:solidFill>
              </a:rPr>
              <a:t>int</a:t>
            </a:r>
            <a:r>
              <a:rPr lang="en-HK" dirty="0"/>
              <a:t> </a:t>
            </a:r>
            <a:r>
              <a:rPr lang="en-HK" dirty="0" err="1"/>
              <a:t>sizem</a:t>
            </a:r>
            <a:r>
              <a:rPr lang="en-HK" dirty="0"/>
              <a:t>) {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 err="1"/>
              <a:t>KeyValuePair</a:t>
            </a:r>
            <a:r>
              <a:rPr lang="en-HK" dirty="0"/>
              <a:t> *</a:t>
            </a:r>
            <a:r>
              <a:rPr lang="en-HK" dirty="0" err="1"/>
              <a:t>hashtable</a:t>
            </a:r>
            <a:r>
              <a:rPr lang="en-HK" dirty="0"/>
              <a:t> =   malloc(</a:t>
            </a:r>
            <a:r>
              <a:rPr lang="en-HK" dirty="0" err="1">
                <a:solidFill>
                  <a:srgbClr val="0433FF"/>
                </a:solidFill>
              </a:rPr>
              <a:t>sizeof</a:t>
            </a:r>
            <a:r>
              <a:rPr lang="en-HK" dirty="0"/>
              <a:t>(</a:t>
            </a:r>
            <a:r>
              <a:rPr lang="en-HK" dirty="0" err="1"/>
              <a:t>KeyValuePair</a:t>
            </a:r>
            <a:r>
              <a:rPr lang="en-HK" dirty="0"/>
              <a:t>) * </a:t>
            </a:r>
            <a:r>
              <a:rPr lang="en-HK" dirty="0" err="1"/>
              <a:t>sizem</a:t>
            </a:r>
            <a:r>
              <a:rPr lang="en-HK" dirty="0"/>
              <a:t>); 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return </a:t>
            </a:r>
            <a:r>
              <a:rPr lang="en-HK" dirty="0" err="1"/>
              <a:t>hashtable</a:t>
            </a:r>
            <a:r>
              <a:rPr lang="en-HK" dirty="0"/>
              <a:t>;</a:t>
            </a:r>
          </a:p>
          <a:p>
            <a:pPr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}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insert(hashtable, key, record)</a:t>
            </a:r>
          </a:p>
        </p:txBody>
      </p:sp>
      <p:sp>
        <p:nvSpPr>
          <p:cNvPr id="268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69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grpSp>
        <p:nvGrpSpPr>
          <p:cNvPr id="272" name="Rectangle 26"/>
          <p:cNvGrpSpPr/>
          <p:nvPr/>
        </p:nvGrpSpPr>
        <p:grpSpPr>
          <a:xfrm>
            <a:off x="749434" y="2943308"/>
            <a:ext cx="8128802" cy="560557"/>
            <a:chOff x="0" y="0"/>
            <a:chExt cx="7549132" cy="560555"/>
          </a:xfrm>
        </p:grpSpPr>
        <p:sp>
          <p:nvSpPr>
            <p:cNvPr id="270" name="Rectangle"/>
            <p:cNvSpPr/>
            <p:nvPr/>
          </p:nvSpPr>
          <p:spPr>
            <a:xfrm>
              <a:off x="0" y="58325"/>
              <a:ext cx="7549132" cy="443905"/>
            </a:xfrm>
            <a:prstGeom prst="rect">
              <a:avLst/>
            </a:prstGeom>
            <a:solidFill>
              <a:srgbClr val="FCD5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defRPr>
              </a:pPr>
              <a:endParaRPr/>
            </a:p>
          </p:txBody>
        </p:sp>
        <p:sp>
          <p:nvSpPr>
            <p:cNvPr id="271" name="Algorithm: insert(hashtable, key, record)"/>
            <p:cNvSpPr txBox="1"/>
            <p:nvPr/>
          </p:nvSpPr>
          <p:spPr>
            <a:xfrm>
              <a:off x="62670" y="0"/>
              <a:ext cx="7423791" cy="5605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omic Sans MS"/>
                  <a:ea typeface="Comic Sans MS"/>
                  <a:cs typeface="Comic Sans MS"/>
                  <a:sym typeface="Comic Sans MS"/>
                </a:defRPr>
              </a:pPr>
              <a:r>
                <a:rPr dirty="0"/>
                <a:t>Algorithm: </a:t>
              </a:r>
              <a:r>
                <a:rPr b="1" dirty="0"/>
                <a:t>insert(</a:t>
              </a:r>
              <a:r>
                <a:rPr b="1" dirty="0" err="1"/>
                <a:t>hashtable</a:t>
              </a:r>
              <a:r>
                <a:rPr b="1" dirty="0"/>
                <a:t>, key, record)</a:t>
              </a:r>
            </a:p>
          </p:txBody>
        </p:sp>
      </p:grpSp>
      <p:grpSp>
        <p:nvGrpSpPr>
          <p:cNvPr id="275" name="Rectangle 3"/>
          <p:cNvGrpSpPr/>
          <p:nvPr/>
        </p:nvGrpSpPr>
        <p:grpSpPr>
          <a:xfrm>
            <a:off x="1378776" y="3418753"/>
            <a:ext cx="7597791" cy="2157295"/>
            <a:chOff x="0" y="0"/>
            <a:chExt cx="7597790" cy="2157294"/>
          </a:xfrm>
        </p:grpSpPr>
        <p:sp>
          <p:nvSpPr>
            <p:cNvPr id="273" name="Rectangle"/>
            <p:cNvSpPr/>
            <p:nvPr/>
          </p:nvSpPr>
          <p:spPr>
            <a:xfrm>
              <a:off x="0" y="1010"/>
              <a:ext cx="7499459" cy="215628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74" name="hashid = h(key)…"/>
            <p:cNvSpPr txBox="1"/>
            <p:nvPr/>
          </p:nvSpPr>
          <p:spPr>
            <a:xfrm>
              <a:off x="4310" y="0"/>
              <a:ext cx="7593480" cy="2157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 err="1"/>
                <a:t>hashid</a:t>
              </a:r>
              <a:r>
                <a:rPr dirty="0"/>
                <a:t> = h(key)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 err="1"/>
                <a:t>keyValuePair</a:t>
              </a:r>
              <a:r>
                <a:rPr dirty="0"/>
                <a:t> &lt;- (key, record)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>
                  <a:solidFill>
                    <a:srgbClr val="0433FF"/>
                  </a:solidFill>
                </a:rPr>
                <a:t>for</a:t>
              </a:r>
              <a:r>
                <a:rPr dirty="0"/>
                <a:t> </a:t>
              </a:r>
              <a:r>
                <a:rPr dirty="0" err="1"/>
                <a:t>i</a:t>
              </a:r>
              <a:r>
                <a:rPr dirty="0"/>
                <a:t> from 0 to sizem-1: 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/>
                <a:t>  </a:t>
              </a:r>
              <a:r>
                <a:rPr dirty="0">
                  <a:solidFill>
                    <a:srgbClr val="0433FF"/>
                  </a:solidFill>
                </a:rPr>
                <a:t>if</a:t>
              </a:r>
              <a:r>
                <a:rPr dirty="0"/>
                <a:t> </a:t>
              </a:r>
              <a:r>
                <a:rPr dirty="0" err="1"/>
                <a:t>hashtable</a:t>
              </a:r>
              <a:r>
                <a:rPr dirty="0"/>
                <a:t>[</a:t>
              </a:r>
              <a:r>
                <a:rPr lang="en-HK" dirty="0"/>
                <a:t>(</a:t>
              </a:r>
              <a:r>
                <a:rPr dirty="0" err="1"/>
                <a:t>hashid</a:t>
              </a:r>
              <a:r>
                <a:rPr dirty="0"/>
                <a:t> + </a:t>
              </a:r>
              <a:r>
                <a:rPr dirty="0" err="1"/>
                <a:t>i</a:t>
              </a:r>
              <a:r>
                <a:rPr lang="en-HK" dirty="0"/>
                <a:t>)%</a:t>
              </a:r>
              <a:r>
                <a:rPr lang="en-HK" dirty="0" err="1"/>
                <a:t>sizem</a:t>
              </a:r>
              <a:r>
                <a:rPr dirty="0"/>
                <a:t>] == NULL: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/>
                <a:t>    </a:t>
              </a:r>
              <a:r>
                <a:rPr dirty="0" err="1"/>
                <a:t>hashtable</a:t>
              </a:r>
              <a:r>
                <a:rPr dirty="0"/>
                <a:t>[</a:t>
              </a:r>
              <a:r>
                <a:rPr lang="en-HK" dirty="0"/>
                <a:t>(</a:t>
              </a:r>
              <a:r>
                <a:rPr lang="en-HK" dirty="0" err="1"/>
                <a:t>hashid</a:t>
              </a:r>
              <a:r>
                <a:rPr lang="en-HK" dirty="0"/>
                <a:t> + </a:t>
              </a:r>
              <a:r>
                <a:rPr lang="en-HK" dirty="0" err="1"/>
                <a:t>i</a:t>
              </a:r>
              <a:r>
                <a:rPr lang="en-HK" dirty="0"/>
                <a:t>)%</a:t>
              </a:r>
              <a:r>
                <a:rPr lang="en-HK" dirty="0" err="1"/>
                <a:t>sizem</a:t>
              </a:r>
              <a:r>
                <a:rPr dirty="0"/>
                <a:t>].</a:t>
              </a:r>
              <a:r>
                <a:rPr dirty="0" err="1"/>
                <a:t>node.data</a:t>
              </a:r>
              <a:r>
                <a:rPr dirty="0"/>
                <a:t> = </a:t>
              </a:r>
              <a:r>
                <a:rPr dirty="0" err="1"/>
                <a:t>keyValuePair</a:t>
              </a:r>
              <a:endParaRPr b="1" dirty="0">
                <a:latin typeface="Arial"/>
                <a:ea typeface="Arial"/>
                <a:cs typeface="Arial"/>
                <a:sym typeface="Arial"/>
              </a:endParaRP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b="1" dirty="0"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dirty="0">
                  <a:solidFill>
                    <a:srgbClr val="0D14FF"/>
                  </a:solidFill>
                </a:rPr>
                <a:t>return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>
                  <a:solidFill>
                    <a:srgbClr val="0D14FF"/>
                  </a:solidFill>
                </a:rPr>
                <a:t>return</a:t>
              </a:r>
            </a:p>
          </p:txBody>
        </p:sp>
      </p:grpSp>
      <p:grpSp>
        <p:nvGrpSpPr>
          <p:cNvPr id="278" name="Rectangle 4"/>
          <p:cNvGrpSpPr/>
          <p:nvPr/>
        </p:nvGrpSpPr>
        <p:grpSpPr>
          <a:xfrm>
            <a:off x="752191" y="3418753"/>
            <a:ext cx="616599" cy="2703545"/>
            <a:chOff x="-1" y="0"/>
            <a:chExt cx="616598" cy="2703543"/>
          </a:xfrm>
        </p:grpSpPr>
        <p:sp>
          <p:nvSpPr>
            <p:cNvPr id="276" name="Rectangle"/>
            <p:cNvSpPr/>
            <p:nvPr/>
          </p:nvSpPr>
          <p:spPr>
            <a:xfrm>
              <a:off x="-1" y="0"/>
              <a:ext cx="616598" cy="2157295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277" name="1…"/>
            <p:cNvSpPr txBox="1"/>
            <p:nvPr/>
          </p:nvSpPr>
          <p:spPr>
            <a:xfrm>
              <a:off x="152859" y="80213"/>
              <a:ext cx="456171" cy="2623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1</a:t>
              </a:r>
              <a:endParaRPr b="1">
                <a:latin typeface="Arial"/>
                <a:ea typeface="Arial"/>
                <a:cs typeface="Arial"/>
                <a:sym typeface="Arial"/>
              </a:endParaRP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2</a:t>
              </a:r>
              <a:endParaRPr b="1">
                <a:latin typeface="Arial"/>
                <a:ea typeface="Arial"/>
                <a:cs typeface="Arial"/>
                <a:sym typeface="Arial"/>
              </a:endParaRP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3</a:t>
              </a:r>
              <a:endParaRPr b="1">
                <a:latin typeface="Arial"/>
                <a:ea typeface="Arial"/>
                <a:cs typeface="Arial"/>
                <a:sym typeface="Arial"/>
              </a:endParaRP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4</a:t>
              </a:r>
              <a:endParaRPr b="1">
                <a:latin typeface="Arial"/>
                <a:ea typeface="Arial"/>
                <a:cs typeface="Arial"/>
                <a:sym typeface="Arial"/>
              </a:endParaRP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5</a:t>
              </a:r>
              <a:endParaRPr b="1">
                <a:latin typeface="Arial"/>
                <a:ea typeface="Arial"/>
                <a:cs typeface="Arial"/>
                <a:sym typeface="Arial"/>
              </a:endParaRP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6</a:t>
              </a: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7</a:t>
              </a:r>
            </a:p>
          </p:txBody>
        </p:sp>
      </p:grpSp>
      <p:sp>
        <p:nvSpPr>
          <p:cNvPr id="279" name="For insertion, we probe ℎ(𝑘) , ℎ(𝑘) + 1, ℎ(𝑘) + 2,⋯ ℎ(𝑘) + 𝑚-1, one by one…"/>
          <p:cNvSpPr txBox="1"/>
          <p:nvPr/>
        </p:nvSpPr>
        <p:spPr>
          <a:xfrm>
            <a:off x="1133137" y="1179171"/>
            <a:ext cx="6209083" cy="65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For insertion, we probe ℎ(𝑘) , ℎ(𝑘) + 1, ℎ(𝑘) + 2,⋯ ℎ(𝑘) + 𝑚-1, one by one </a:t>
            </a:r>
          </a:p>
          <a:p>
            <a:pPr defTabSz="457200"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until we find an empty slot, and insert the record to this slot.</a:t>
            </a:r>
          </a:p>
        </p:txBody>
      </p:sp>
      <p:sp>
        <p:nvSpPr>
          <p:cNvPr id="280" name="More formally we probe ℎ(𝑘, 𝑖) = (ℎ(𝑘) + 𝑖) %𝑚…"/>
          <p:cNvSpPr txBox="1"/>
          <p:nvPr/>
        </p:nvSpPr>
        <p:spPr>
          <a:xfrm>
            <a:off x="1520174" y="1828829"/>
            <a:ext cx="4917730" cy="718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More formally we probe ℎ(𝑘, 𝑖) = (ℎ(𝑘) + 𝑖) %𝑚 </a:t>
            </a:r>
          </a:p>
          <a:p>
            <a:pPr defTabSz="457200"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from 𝑖 = 0 to 𝑖 = 𝑚 − 1 until we find an empty slot to insert.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insert(hashtable, key, record)</a:t>
            </a:r>
          </a:p>
        </p:txBody>
      </p:sp>
      <p:sp>
        <p:nvSpPr>
          <p:cNvPr id="268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69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2" name="void insert(llist** HashTable , int key, char record, int prime_number){…">
            <a:extLst>
              <a:ext uri="{FF2B5EF4-FFF2-40B4-BE49-F238E27FC236}">
                <a16:creationId xmlns:a16="http://schemas.microsoft.com/office/drawing/2014/main" id="{F5199985-9DE7-BE9A-E9EC-5DDB7F1C02D8}"/>
              </a:ext>
            </a:extLst>
          </p:cNvPr>
          <p:cNvSpPr txBox="1"/>
          <p:nvPr/>
        </p:nvSpPr>
        <p:spPr>
          <a:xfrm>
            <a:off x="321316" y="1340012"/>
            <a:ext cx="8822683" cy="48063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/>
          <a:p>
            <a:pPr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void insert(</a:t>
            </a:r>
            <a:r>
              <a:rPr lang="en-HK" dirty="0" err="1"/>
              <a:t>KeyValuePair</a:t>
            </a:r>
            <a:r>
              <a:rPr lang="en-HK" dirty="0"/>
              <a:t> *</a:t>
            </a:r>
            <a:r>
              <a:rPr lang="en-HK" dirty="0" err="1"/>
              <a:t>hashtable</a:t>
            </a:r>
            <a:r>
              <a:rPr lang="en-HK" dirty="0"/>
              <a:t>, int key, char record) {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>
                <a:solidFill>
                  <a:srgbClr val="0433FF"/>
                </a:solidFill>
              </a:rPr>
              <a:t>int</a:t>
            </a:r>
            <a:r>
              <a:rPr lang="en-HK" dirty="0"/>
              <a:t> </a:t>
            </a:r>
            <a:r>
              <a:rPr lang="en-HK" dirty="0" err="1"/>
              <a:t>hashid</a:t>
            </a:r>
            <a:r>
              <a:rPr lang="en-HK" dirty="0"/>
              <a:t> = </a:t>
            </a:r>
            <a:r>
              <a:rPr lang="en-HK" dirty="0" err="1"/>
              <a:t>calculateHashPosition</a:t>
            </a:r>
            <a:r>
              <a:rPr lang="en-HK" dirty="0"/>
              <a:t>(key, </a:t>
            </a:r>
            <a:r>
              <a:rPr lang="en-HK" dirty="0" err="1"/>
              <a:t>prime_number</a:t>
            </a:r>
            <a:r>
              <a:rPr lang="en-HK" dirty="0"/>
              <a:t>);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 err="1"/>
              <a:t>KeyValuePair</a:t>
            </a:r>
            <a:r>
              <a:rPr lang="en-HK" dirty="0"/>
              <a:t> </a:t>
            </a:r>
            <a:r>
              <a:rPr lang="en-HK" dirty="0" err="1"/>
              <a:t>temp_pair</a:t>
            </a:r>
            <a:r>
              <a:rPr lang="en-HK" dirty="0"/>
              <a:t>;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 err="1"/>
              <a:t>temp_pair.key</a:t>
            </a:r>
            <a:r>
              <a:rPr lang="en-HK" dirty="0"/>
              <a:t> = key;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 err="1"/>
              <a:t>temp_pair.value</a:t>
            </a:r>
            <a:r>
              <a:rPr lang="en-HK" dirty="0"/>
              <a:t> = record;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for(int </a:t>
            </a:r>
            <a:r>
              <a:rPr lang="en-HK" dirty="0" err="1"/>
              <a:t>i</a:t>
            </a:r>
            <a:r>
              <a:rPr lang="en-HK" dirty="0"/>
              <a:t>=0;i&lt;=sizem-1;i++){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		if (</a:t>
            </a:r>
            <a:r>
              <a:rPr lang="en-HK" dirty="0" err="1"/>
              <a:t>hashtable</a:t>
            </a:r>
            <a:r>
              <a:rPr lang="en-HK" dirty="0"/>
              <a:t>[(</a:t>
            </a:r>
            <a:r>
              <a:rPr lang="en-HK" dirty="0" err="1"/>
              <a:t>hashid+i</a:t>
            </a:r>
            <a:r>
              <a:rPr lang="en-HK" dirty="0"/>
              <a:t>)%</a:t>
            </a:r>
            <a:r>
              <a:rPr lang="en-HK" dirty="0" err="1"/>
              <a:t>sizem</a:t>
            </a:r>
            <a:r>
              <a:rPr lang="en-HK" dirty="0"/>
              <a:t>]==NULL)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       </a:t>
            </a:r>
            <a:r>
              <a:rPr lang="en-HK" dirty="0" err="1"/>
              <a:t>hashtable</a:t>
            </a:r>
            <a:r>
              <a:rPr lang="en-HK" dirty="0"/>
              <a:t> [(</a:t>
            </a:r>
            <a:r>
              <a:rPr lang="en-HK" dirty="0" err="1"/>
              <a:t>hashid+i</a:t>
            </a:r>
            <a:r>
              <a:rPr lang="en-HK" dirty="0"/>
              <a:t>)%</a:t>
            </a:r>
            <a:r>
              <a:rPr lang="en-HK" dirty="0" err="1"/>
              <a:t>sizem</a:t>
            </a:r>
            <a:r>
              <a:rPr lang="en-HK" dirty="0"/>
              <a:t>] = </a:t>
            </a:r>
            <a:r>
              <a:rPr lang="en-HK" dirty="0" err="1"/>
              <a:t>temp_pair</a:t>
            </a:r>
            <a:r>
              <a:rPr lang="en-HK" dirty="0"/>
              <a:t>;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}</a:t>
            </a:r>
          </a:p>
          <a:p>
            <a:pPr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250512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search(hashtable, key)</a:t>
            </a:r>
          </a:p>
        </p:txBody>
      </p:sp>
      <p:sp>
        <p:nvSpPr>
          <p:cNvPr id="283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84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grpSp>
        <p:nvGrpSpPr>
          <p:cNvPr id="287" name="Rectangle 26"/>
          <p:cNvGrpSpPr/>
          <p:nvPr/>
        </p:nvGrpSpPr>
        <p:grpSpPr>
          <a:xfrm>
            <a:off x="322443" y="3311821"/>
            <a:ext cx="7504077" cy="557211"/>
            <a:chOff x="0" y="0"/>
            <a:chExt cx="7504076" cy="557209"/>
          </a:xfrm>
        </p:grpSpPr>
        <p:sp>
          <p:nvSpPr>
            <p:cNvPr id="285" name="Rectangle"/>
            <p:cNvSpPr/>
            <p:nvPr/>
          </p:nvSpPr>
          <p:spPr>
            <a:xfrm>
              <a:off x="0" y="57977"/>
              <a:ext cx="7504077" cy="441255"/>
            </a:xfrm>
            <a:prstGeom prst="rect">
              <a:avLst/>
            </a:prstGeom>
            <a:solidFill>
              <a:srgbClr val="FCD5B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defRPr>
              </a:pPr>
              <a:endParaRPr/>
            </a:p>
          </p:txBody>
        </p:sp>
        <p:sp>
          <p:nvSpPr>
            <p:cNvPr id="286" name="Algorithm: search(hashtable, key)"/>
            <p:cNvSpPr txBox="1"/>
            <p:nvPr/>
          </p:nvSpPr>
          <p:spPr>
            <a:xfrm>
              <a:off x="62296" y="0"/>
              <a:ext cx="7379483" cy="557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Comic Sans MS"/>
                  <a:ea typeface="Comic Sans MS"/>
                  <a:cs typeface="Comic Sans MS"/>
                  <a:sym typeface="Comic Sans MS"/>
                </a:defRPr>
              </a:pPr>
              <a:r>
                <a:t>Algorithm: </a:t>
              </a:r>
              <a:r>
                <a:rPr b="1"/>
                <a:t>search(hashtable, key)</a:t>
              </a:r>
            </a:p>
          </p:txBody>
        </p:sp>
      </p:grpSp>
      <p:grpSp>
        <p:nvGrpSpPr>
          <p:cNvPr id="290" name="Rectangle 3"/>
          <p:cNvGrpSpPr/>
          <p:nvPr/>
        </p:nvGrpSpPr>
        <p:grpSpPr>
          <a:xfrm>
            <a:off x="751936" y="3794001"/>
            <a:ext cx="7806791" cy="2076376"/>
            <a:chOff x="-1" y="-6274"/>
            <a:chExt cx="7806789" cy="2076375"/>
          </a:xfrm>
        </p:grpSpPr>
        <p:sp>
          <p:nvSpPr>
            <p:cNvPr id="288" name="Rectangle"/>
            <p:cNvSpPr/>
            <p:nvPr/>
          </p:nvSpPr>
          <p:spPr>
            <a:xfrm>
              <a:off x="-1" y="0"/>
              <a:ext cx="7806789" cy="207010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9" name="hashid = h(key)…"/>
            <p:cNvSpPr txBox="1"/>
            <p:nvPr/>
          </p:nvSpPr>
          <p:spPr>
            <a:xfrm>
              <a:off x="55269" y="-6274"/>
              <a:ext cx="7751519" cy="1969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 err="1"/>
                <a:t>hashid</a:t>
              </a:r>
              <a:r>
                <a:rPr dirty="0"/>
                <a:t> = h(key)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>
                  <a:solidFill>
                    <a:srgbClr val="0433FF"/>
                  </a:solidFill>
                </a:rPr>
                <a:t>for</a:t>
              </a:r>
              <a:r>
                <a:rPr dirty="0"/>
                <a:t> </a:t>
              </a:r>
              <a:r>
                <a:rPr dirty="0" err="1"/>
                <a:t>i</a:t>
              </a:r>
              <a:r>
                <a:rPr dirty="0"/>
                <a:t> from 0 to sizem-1: </a:t>
              </a:r>
            </a:p>
            <a:p>
              <a:pPr lvl="1" indent="457200" defTabSz="463550">
                <a:lnSpc>
                  <a:spcPct val="110000"/>
                </a:lnSpc>
                <a:defRPr>
                  <a:solidFill>
                    <a:srgbClr val="0D14F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/>
                <a:t>if</a:t>
              </a:r>
              <a:r>
                <a:rPr dirty="0">
                  <a:solidFill>
                    <a:srgbClr val="000000"/>
                  </a:solidFill>
                </a:rPr>
                <a:t> </a:t>
              </a:r>
              <a:r>
                <a:rPr dirty="0" err="1">
                  <a:solidFill>
                    <a:srgbClr val="000000"/>
                  </a:solidFill>
                </a:rPr>
                <a:t>hashtable</a:t>
              </a:r>
              <a:r>
                <a:rPr dirty="0">
                  <a:solidFill>
                    <a:srgbClr val="000000"/>
                  </a:solidFill>
                </a:rPr>
                <a:t>[</a:t>
              </a:r>
              <a:r>
                <a:rPr lang="en-HK" dirty="0">
                  <a:solidFill>
                    <a:schemeClr val="tx1"/>
                  </a:solidFill>
                </a:rPr>
                <a:t>(</a:t>
              </a:r>
              <a:r>
                <a:rPr lang="en-HK" dirty="0" err="1">
                  <a:solidFill>
                    <a:schemeClr val="tx1"/>
                  </a:solidFill>
                </a:rPr>
                <a:t>hashid</a:t>
              </a:r>
              <a:r>
                <a:rPr lang="en-HK" dirty="0">
                  <a:solidFill>
                    <a:schemeClr val="tx1"/>
                  </a:solidFill>
                </a:rPr>
                <a:t> + </a:t>
              </a:r>
              <a:r>
                <a:rPr lang="en-HK" dirty="0" err="1">
                  <a:solidFill>
                    <a:schemeClr val="tx1"/>
                  </a:solidFill>
                </a:rPr>
                <a:t>i</a:t>
              </a:r>
              <a:r>
                <a:rPr lang="en-HK" dirty="0">
                  <a:solidFill>
                    <a:schemeClr val="tx1"/>
                  </a:solidFill>
                </a:rPr>
                <a:t>)%</a:t>
              </a:r>
              <a:r>
                <a:rPr lang="en-HK" dirty="0" err="1">
                  <a:solidFill>
                    <a:schemeClr val="tx1"/>
                  </a:solidFill>
                </a:rPr>
                <a:t>sizem</a:t>
              </a:r>
              <a:r>
                <a:rPr dirty="0">
                  <a:solidFill>
                    <a:srgbClr val="000000"/>
                  </a:solidFill>
                </a:rPr>
                <a:t>] != NULL:</a:t>
              </a:r>
            </a:p>
            <a:p>
              <a:pPr lvl="2" indent="914400" defTabSz="463550">
                <a:lnSpc>
                  <a:spcPct val="110000"/>
                </a:lnSpc>
                <a:defRPr>
                  <a:solidFill>
                    <a:srgbClr val="0D14F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>
                  <a:solidFill>
                    <a:srgbClr val="0433FF"/>
                  </a:solidFill>
                </a:rPr>
                <a:t>if</a:t>
              </a:r>
              <a:r>
                <a:rPr dirty="0">
                  <a:solidFill>
                    <a:srgbClr val="000000"/>
                  </a:solidFill>
                </a:rPr>
                <a:t> </a:t>
              </a:r>
              <a:r>
                <a:rPr dirty="0" err="1">
                  <a:solidFill>
                    <a:srgbClr val="000000"/>
                  </a:solidFill>
                </a:rPr>
                <a:t>hashtable</a:t>
              </a:r>
              <a:r>
                <a:rPr dirty="0">
                  <a:solidFill>
                    <a:srgbClr val="000000"/>
                  </a:solidFill>
                </a:rPr>
                <a:t>[</a:t>
              </a:r>
              <a:r>
                <a:rPr lang="en-HK" dirty="0">
                  <a:solidFill>
                    <a:schemeClr val="tx1"/>
                  </a:solidFill>
                </a:rPr>
                <a:t>(</a:t>
              </a:r>
              <a:r>
                <a:rPr lang="en-HK" dirty="0" err="1">
                  <a:solidFill>
                    <a:schemeClr val="tx1"/>
                  </a:solidFill>
                </a:rPr>
                <a:t>hashid</a:t>
              </a:r>
              <a:r>
                <a:rPr lang="en-HK" dirty="0">
                  <a:solidFill>
                    <a:schemeClr val="tx1"/>
                  </a:solidFill>
                </a:rPr>
                <a:t> + </a:t>
              </a:r>
              <a:r>
                <a:rPr lang="en-HK" dirty="0" err="1">
                  <a:solidFill>
                    <a:schemeClr val="tx1"/>
                  </a:solidFill>
                </a:rPr>
                <a:t>i</a:t>
              </a:r>
              <a:r>
                <a:rPr lang="en-HK" dirty="0">
                  <a:solidFill>
                    <a:schemeClr val="tx1"/>
                  </a:solidFill>
                </a:rPr>
                <a:t>)%</a:t>
              </a:r>
              <a:r>
                <a:rPr lang="en-HK" dirty="0" err="1">
                  <a:solidFill>
                    <a:schemeClr val="tx1"/>
                  </a:solidFill>
                </a:rPr>
                <a:t>sizem</a:t>
              </a:r>
              <a:r>
                <a:rPr dirty="0">
                  <a:solidFill>
                    <a:srgbClr val="000000"/>
                  </a:solidFill>
                </a:rPr>
                <a:t>].</a:t>
              </a:r>
              <a:r>
                <a:rPr dirty="0" err="1">
                  <a:solidFill>
                    <a:srgbClr val="000000"/>
                  </a:solidFill>
                </a:rPr>
                <a:t>data.key</a:t>
              </a:r>
              <a:r>
                <a:rPr dirty="0">
                  <a:solidFill>
                    <a:srgbClr val="000000"/>
                  </a:solidFill>
                </a:rPr>
                <a:t> == key: </a:t>
              </a:r>
              <a:endParaRPr b="1" dirty="0">
                <a:latin typeface="Arial"/>
                <a:ea typeface="Arial"/>
                <a:cs typeface="Arial"/>
                <a:sym typeface="Arial"/>
              </a:endParaRPr>
            </a:p>
            <a:p>
              <a:pPr lvl="2" indent="914400"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/>
                <a:t>   </a:t>
              </a:r>
              <a:r>
                <a:rPr dirty="0">
                  <a:solidFill>
                    <a:srgbClr val="0D14FF"/>
                  </a:solidFill>
                </a:rPr>
                <a:t>return </a:t>
              </a:r>
              <a:r>
                <a:rPr dirty="0" err="1"/>
                <a:t>hashtable</a:t>
              </a:r>
              <a:r>
                <a:rPr dirty="0"/>
                <a:t>[</a:t>
              </a:r>
              <a:r>
                <a:rPr lang="en-HK" dirty="0"/>
                <a:t>(</a:t>
              </a:r>
              <a:r>
                <a:rPr lang="en-HK" dirty="0" err="1"/>
                <a:t>hashid</a:t>
              </a:r>
              <a:r>
                <a:rPr lang="en-HK" dirty="0"/>
                <a:t> + </a:t>
              </a:r>
              <a:r>
                <a:rPr lang="en-HK" dirty="0" err="1"/>
                <a:t>i</a:t>
              </a:r>
              <a:r>
                <a:rPr lang="en-HK" dirty="0"/>
                <a:t>)%</a:t>
              </a:r>
              <a:r>
                <a:rPr lang="en-HK" dirty="0" err="1"/>
                <a:t>sizem</a:t>
              </a:r>
              <a:r>
                <a:rPr dirty="0"/>
                <a:t>].</a:t>
              </a:r>
              <a:r>
                <a:rPr dirty="0" err="1"/>
                <a:t>data.value</a:t>
              </a:r>
              <a:endParaRPr dirty="0"/>
            </a:p>
            <a:p>
              <a:pPr lvl="1" indent="457200" defTabSz="463550">
                <a:lnSpc>
                  <a:spcPct val="110000"/>
                </a:lnSpc>
                <a:defRPr>
                  <a:solidFill>
                    <a:srgbClr val="0D14F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/>
                <a:t>else</a:t>
              </a:r>
              <a:r>
                <a:rPr dirty="0">
                  <a:solidFill>
                    <a:srgbClr val="000000"/>
                  </a:solidFill>
                </a:rPr>
                <a:t>: </a:t>
              </a:r>
              <a:r>
                <a:rPr dirty="0">
                  <a:solidFill>
                    <a:srgbClr val="0433FF"/>
                  </a:solidFill>
                </a:rPr>
                <a:t>break</a:t>
              </a:r>
              <a:r>
                <a:rPr dirty="0">
                  <a:solidFill>
                    <a:srgbClr val="000000"/>
                  </a:solidFill>
                </a:rPr>
                <a:t>;</a:t>
              </a:r>
            </a:p>
            <a:p>
              <a:pPr defTabSz="463550">
                <a:lnSpc>
                  <a:spcPct val="110000"/>
                </a:lnSpc>
                <a:defRPr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rPr dirty="0">
                  <a:solidFill>
                    <a:srgbClr val="0433FF"/>
                  </a:solidFill>
                </a:rPr>
                <a:t>return</a:t>
              </a:r>
              <a:r>
                <a:rPr dirty="0"/>
                <a:t> NULL</a:t>
              </a:r>
              <a:endParaRPr b="1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Rectangle 4"/>
          <p:cNvGrpSpPr/>
          <p:nvPr/>
        </p:nvGrpSpPr>
        <p:grpSpPr>
          <a:xfrm>
            <a:off x="325850" y="3800276"/>
            <a:ext cx="422683" cy="2069010"/>
            <a:chOff x="0" y="0"/>
            <a:chExt cx="422681" cy="2069008"/>
          </a:xfrm>
        </p:grpSpPr>
        <p:sp>
          <p:nvSpPr>
            <p:cNvPr id="291" name="Rectangle"/>
            <p:cNvSpPr/>
            <p:nvPr/>
          </p:nvSpPr>
          <p:spPr>
            <a:xfrm>
              <a:off x="-1" y="-1"/>
              <a:ext cx="422683" cy="2069010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2" name="1…"/>
            <p:cNvSpPr txBox="1"/>
            <p:nvPr/>
          </p:nvSpPr>
          <p:spPr>
            <a:xfrm>
              <a:off x="111809" y="76055"/>
              <a:ext cx="298388" cy="1804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1</a:t>
              </a:r>
              <a:endParaRPr b="1">
                <a:latin typeface="Arial"/>
                <a:ea typeface="Arial"/>
                <a:cs typeface="Arial"/>
                <a:sym typeface="Arial"/>
              </a:endParaRP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2</a:t>
              </a:r>
              <a:endParaRPr b="1">
                <a:latin typeface="Arial"/>
                <a:ea typeface="Arial"/>
                <a:cs typeface="Arial"/>
                <a:sym typeface="Arial"/>
              </a:endParaRP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3</a:t>
              </a:r>
              <a:endParaRPr b="1">
                <a:latin typeface="Arial"/>
                <a:ea typeface="Arial"/>
                <a:cs typeface="Arial"/>
                <a:sym typeface="Arial"/>
              </a:endParaRP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4</a:t>
              </a: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5</a:t>
              </a: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6</a:t>
              </a: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endParaRPr/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5</a:t>
              </a:r>
            </a:p>
            <a:p>
              <a:pPr defTabSz="463550">
                <a:lnSpc>
                  <a:spcPct val="110000"/>
                </a:lnSpc>
                <a:defRPr>
                  <a:solidFill>
                    <a:srgbClr val="5F5F5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  <a:r>
                <a:t> 5</a:t>
              </a:r>
            </a:p>
          </p:txBody>
        </p:sp>
      </p:grpSp>
      <p:sp>
        <p:nvSpPr>
          <p:cNvPr id="294" name="When searching for a record with a certain key,  Compute ℎ(𝑘)…"/>
          <p:cNvSpPr txBox="1"/>
          <p:nvPr/>
        </p:nvSpPr>
        <p:spPr>
          <a:xfrm>
            <a:off x="318198" y="1825214"/>
            <a:ext cx="8507605" cy="1361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When searching for a record with a certain key,  Compute ℎ(𝑘) </a:t>
            </a:r>
          </a:p>
          <a:p>
            <a:pPr defTabSz="457200"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Examine the hash table buckets in order 𝑇[ℎ(𝑘, 𝑖)] for 0 ≤ 𝑖 ≤ 𝑚 − 1 until one of the following happens: </a:t>
            </a:r>
          </a:p>
          <a:p>
            <a:pPr marL="120315" indent="-120315" defTabSz="457200">
              <a:buSzPct val="100000"/>
              <a:buChar char="•"/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𝑇[ℎ(𝑘, 𝑖)] has the record with key equal to 𝑘. </a:t>
            </a:r>
          </a:p>
          <a:p>
            <a:pPr marL="120315" indent="-120315" defTabSz="457200">
              <a:buSzPct val="100000"/>
              <a:buChar char="•"/>
              <a:defRPr sz="16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𝑇[ℎ(𝑘, 𝑖)] is empty, then no record contains key 𝑘 in the hash table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196752"/>
                <a:ext cx="8659688" cy="4929411"/>
              </a:xfrm>
            </p:spPr>
            <p:txBody>
              <a:bodyPr/>
              <a:lstStyle/>
              <a:p>
                <a:r>
                  <a:rPr lang="en-US" sz="2400" dirty="0"/>
                  <a:t>Consider the input array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of size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ranging from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[1,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Allocate an array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𝑐𝑜𝑢𝑛𝑡𝑒𝑟</m:t>
                    </m:r>
                  </m:oMath>
                </a14:m>
                <a:r>
                  <a:rPr lang="en-US" sz="2400" dirty="0"/>
                  <a:t> of size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:r>
                  <a:rPr lang="en-US" sz="2000" dirty="0"/>
                  <a:t>All values are initialized to be zero.</a:t>
                </a:r>
              </a:p>
              <a:p>
                <a:r>
                  <a:rPr lang="en-US" sz="2400" dirty="0"/>
                  <a:t>Step 1: Scan the whole array, from 0 to n-1</a:t>
                </a:r>
              </a:p>
              <a:p>
                <a:pPr lvl="1"/>
                <a:r>
                  <a:rPr lang="en-US" sz="2000" dirty="0"/>
                  <a:t>Increment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600" dirty="0"/>
              </a:p>
              <a:p>
                <a:r>
                  <a:rPr lang="en-US" sz="2400" dirty="0"/>
                  <a:t>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1,3,5,3,4,4,1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96752"/>
                <a:ext cx="8659688" cy="4929411"/>
              </a:xfrm>
              <a:blipFill>
                <a:blip r:embed="rId2"/>
                <a:stretch>
                  <a:fillRect t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4032448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en-AU" sz="1200" b="0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HK" dirty="0"/>
              <a:t>Tutorial 7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01000" y="6597352"/>
            <a:ext cx="1143000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F25B14B-C98E-4C14-96E7-18DD3A29C17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39552" y="4725144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3250" y="4726652"/>
                <a:ext cx="396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50" y="4726652"/>
                <a:ext cx="396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/>
          <p:cNvSpPr/>
          <p:nvPr/>
        </p:nvSpPr>
        <p:spPr>
          <a:xfrm>
            <a:off x="683568" y="4365104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04195" y="5426407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5" y="5426407"/>
                <a:ext cx="1063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250267" y="5425653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267563" y="581829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63" y="5818299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780947" y="581829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47" y="5818299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230326" y="581829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26" y="5818299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07957" y="581829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957" y="5818299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216533" y="581829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533" y="5818299"/>
                <a:ext cx="3770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399113" y="5458752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1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4479622" y="4725144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113320" y="4726652"/>
                <a:ext cx="396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320" y="4726652"/>
                <a:ext cx="39690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007934" y="5401287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934" y="5401287"/>
                <a:ext cx="1063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5054006" y="5400533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071302" y="57931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02" y="5793179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584686" y="57931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86" y="5793179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034065" y="57931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65" y="5793179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511696" y="57931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696" y="5793179"/>
                <a:ext cx="37702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020272" y="57931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5793179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5171907" y="5447453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2</a:t>
            </a:r>
          </a:p>
        </p:txBody>
      </p:sp>
      <p:sp>
        <p:nvSpPr>
          <p:cNvPr id="29" name="下箭头 28"/>
          <p:cNvSpPr/>
          <p:nvPr/>
        </p:nvSpPr>
        <p:spPr>
          <a:xfrm>
            <a:off x="7451296" y="4345534"/>
            <a:ext cx="21602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3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1" grpId="0"/>
      <p:bldP spid="12" grpId="0"/>
      <p:bldP spid="13" grpId="0"/>
      <p:bldP spid="14" grpId="0"/>
      <p:bldP spid="15" grpId="0"/>
      <p:bldP spid="17" grpId="0" animBg="1"/>
      <p:bldP spid="19" grpId="0"/>
      <p:bldP spid="21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rPr lang="en-HK" dirty="0"/>
              <a:t>search</a:t>
            </a:r>
            <a:r>
              <a:rPr dirty="0"/>
              <a:t>(</a:t>
            </a:r>
            <a:r>
              <a:rPr dirty="0" err="1"/>
              <a:t>hashtable</a:t>
            </a:r>
            <a:r>
              <a:rPr dirty="0"/>
              <a:t>, key)</a:t>
            </a:r>
          </a:p>
        </p:txBody>
      </p:sp>
      <p:sp>
        <p:nvSpPr>
          <p:cNvPr id="268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69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sp>
        <p:nvSpPr>
          <p:cNvPr id="2" name="void insert(llist** HashTable , int key, char record, int prime_number){…">
            <a:extLst>
              <a:ext uri="{FF2B5EF4-FFF2-40B4-BE49-F238E27FC236}">
                <a16:creationId xmlns:a16="http://schemas.microsoft.com/office/drawing/2014/main" id="{F5199985-9DE7-BE9A-E9EC-5DDB7F1C02D8}"/>
              </a:ext>
            </a:extLst>
          </p:cNvPr>
          <p:cNvSpPr txBox="1"/>
          <p:nvPr/>
        </p:nvSpPr>
        <p:spPr>
          <a:xfrm>
            <a:off x="321316" y="1340012"/>
            <a:ext cx="8822683" cy="48063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noAutofit/>
          </a:bodyPr>
          <a:lstStyle/>
          <a:p>
            <a:pPr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void search(</a:t>
            </a:r>
            <a:r>
              <a:rPr lang="en-HK" dirty="0" err="1"/>
              <a:t>KeyValuePair</a:t>
            </a:r>
            <a:r>
              <a:rPr lang="en-HK" dirty="0"/>
              <a:t> *</a:t>
            </a:r>
            <a:r>
              <a:rPr lang="en-HK" dirty="0" err="1"/>
              <a:t>hashtable</a:t>
            </a:r>
            <a:r>
              <a:rPr lang="en-HK" dirty="0"/>
              <a:t>, int key) {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>
                <a:solidFill>
                  <a:srgbClr val="0433FF"/>
                </a:solidFill>
              </a:rPr>
              <a:t>int</a:t>
            </a:r>
            <a:r>
              <a:rPr lang="en-HK" dirty="0"/>
              <a:t> </a:t>
            </a:r>
            <a:r>
              <a:rPr lang="en-HK" dirty="0" err="1"/>
              <a:t>hashid</a:t>
            </a:r>
            <a:r>
              <a:rPr lang="en-HK" dirty="0"/>
              <a:t> = </a:t>
            </a:r>
            <a:r>
              <a:rPr lang="en-HK" dirty="0" err="1"/>
              <a:t>calculateHashPosition</a:t>
            </a:r>
            <a:r>
              <a:rPr lang="en-HK" dirty="0"/>
              <a:t>(key, </a:t>
            </a:r>
            <a:r>
              <a:rPr lang="en-HK" dirty="0" err="1"/>
              <a:t>prime_number</a:t>
            </a:r>
            <a:r>
              <a:rPr lang="en-HK" dirty="0"/>
              <a:t>); 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for(int </a:t>
            </a:r>
            <a:r>
              <a:rPr lang="en-HK" dirty="0" err="1"/>
              <a:t>i</a:t>
            </a:r>
            <a:r>
              <a:rPr lang="en-HK" dirty="0"/>
              <a:t>=0;i&lt;=sizem-1;i++){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		if (</a:t>
            </a:r>
            <a:r>
              <a:rPr lang="en-HK" dirty="0" err="1"/>
              <a:t>hashtable</a:t>
            </a:r>
            <a:r>
              <a:rPr lang="en-HK" dirty="0"/>
              <a:t>[(</a:t>
            </a:r>
            <a:r>
              <a:rPr lang="en-HK" dirty="0" err="1"/>
              <a:t>hashid+i</a:t>
            </a:r>
            <a:r>
              <a:rPr lang="en-HK" dirty="0"/>
              <a:t>)%</a:t>
            </a:r>
            <a:r>
              <a:rPr lang="en-HK" dirty="0" err="1"/>
              <a:t>sizem</a:t>
            </a:r>
            <a:r>
              <a:rPr lang="en-HK" dirty="0"/>
              <a:t>]!=NULL) 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			if (</a:t>
            </a:r>
            <a:r>
              <a:rPr lang="en-HK" dirty="0" err="1"/>
              <a:t>hashtable</a:t>
            </a:r>
            <a:r>
              <a:rPr lang="en-HK" dirty="0"/>
              <a:t>[(</a:t>
            </a:r>
            <a:r>
              <a:rPr lang="en-HK" dirty="0" err="1"/>
              <a:t>hashid+i</a:t>
            </a:r>
            <a:r>
              <a:rPr lang="en-HK" dirty="0"/>
              <a:t>)%</a:t>
            </a:r>
            <a:r>
              <a:rPr lang="en-HK" dirty="0" err="1"/>
              <a:t>sizem</a:t>
            </a:r>
            <a:r>
              <a:rPr lang="en-HK" dirty="0"/>
              <a:t>].key == key){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				return </a:t>
            </a:r>
            <a:r>
              <a:rPr lang="en-HK" dirty="0" err="1"/>
              <a:t>hashtable</a:t>
            </a:r>
            <a:r>
              <a:rPr lang="en-HK" dirty="0"/>
              <a:t>[(</a:t>
            </a:r>
            <a:r>
              <a:rPr lang="en-HK" dirty="0" err="1"/>
              <a:t>hashid+i</a:t>
            </a:r>
            <a:r>
              <a:rPr lang="en-HK" dirty="0"/>
              <a:t>)%</a:t>
            </a:r>
            <a:r>
              <a:rPr lang="en-HK" dirty="0" err="1"/>
              <a:t>sizem</a:t>
            </a:r>
            <a:r>
              <a:rPr lang="en-HK" dirty="0"/>
              <a:t>].value;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			}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		else break;</a:t>
            </a:r>
          </a:p>
          <a:p>
            <a:pPr lvl="1" indent="457200"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}</a:t>
            </a:r>
          </a:p>
          <a:p>
            <a:pPr defTabSz="463550">
              <a:lnSpc>
                <a:spcPct val="11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 lang="en-HK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712500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297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298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99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85" y="2221233"/>
            <a:ext cx="7989630" cy="3071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 Insertion</a:t>
            </a:r>
          </a:p>
        </p:txBody>
      </p:sp>
      <p:sp>
        <p:nvSpPr>
          <p:cNvPr id="303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04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562" y="2362697"/>
            <a:ext cx="5470876" cy="4151175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h(A), h(B), h(C), h(D), h(E), h(F) = 2, 0, 2, 3, 2, 5"/>
          <p:cNvSpPr txBox="1"/>
          <p:nvPr/>
        </p:nvSpPr>
        <p:spPr>
          <a:xfrm>
            <a:off x="1848750" y="1909203"/>
            <a:ext cx="500129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h(A), h(B), h(C), h(D), h(E), h(F) = 2, 0, 2, 3, 2, 5</a:t>
            </a:r>
          </a:p>
        </p:txBody>
      </p:sp>
      <p:sp>
        <p:nvSpPr>
          <p:cNvPr id="307" name="Suppose A = 9, B = 7, C = 2, D = 3, E = 16, F = 12…"/>
          <p:cNvSpPr txBox="1"/>
          <p:nvPr/>
        </p:nvSpPr>
        <p:spPr>
          <a:xfrm>
            <a:off x="1851014" y="1314590"/>
            <a:ext cx="5187699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Suppose A = 9, B = 7, C = 2, D = 3, E = 16, F = 12</a:t>
            </a:r>
          </a:p>
          <a:p>
            <a:r>
              <a:t>h(k) = k % 7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10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11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12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30" y="1705240"/>
            <a:ext cx="5459340" cy="4244055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h(A) = 2"/>
          <p:cNvSpPr txBox="1"/>
          <p:nvPr/>
        </p:nvSpPr>
        <p:spPr>
          <a:xfrm>
            <a:off x="1852241" y="1326290"/>
            <a:ext cx="92366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h(A) = 2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17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18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19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55" y="2274498"/>
            <a:ext cx="7019490" cy="3119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23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24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325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995" y="1871752"/>
            <a:ext cx="5360010" cy="4160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29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30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331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03" y="1839852"/>
            <a:ext cx="5492794" cy="4192379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h(B) = 0"/>
          <p:cNvSpPr txBox="1"/>
          <p:nvPr/>
        </p:nvSpPr>
        <p:spPr>
          <a:xfrm>
            <a:off x="1820658" y="1461662"/>
            <a:ext cx="92366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h(B) = 0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36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37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338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08" y="2152717"/>
            <a:ext cx="6170184" cy="3598812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h(C) = 2"/>
          <p:cNvSpPr txBox="1"/>
          <p:nvPr/>
        </p:nvSpPr>
        <p:spPr>
          <a:xfrm>
            <a:off x="1483552" y="1782788"/>
            <a:ext cx="93627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h(C) = 2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43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44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45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20" y="2200247"/>
            <a:ext cx="6155760" cy="3665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49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50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51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94" y="2157621"/>
            <a:ext cx="5898812" cy="3647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Step 2: Use the counter array to get the last position of a key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+1]=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+1] </m:t>
                    </m:r>
                  </m:oMath>
                </a14:m>
                <a:r>
                  <a:rPr lang="en-US" sz="2000" dirty="0"/>
                  <a:t>for 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4032448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en-AU" sz="1200" b="0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altLang="zh-CN"/>
              <a:t>Tutorial 7</a:t>
            </a:r>
            <a:endParaRPr lang="en-US" altLang="zh-CN" sz="1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01000" y="6597352"/>
            <a:ext cx="1143000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F25B14B-C98E-4C14-96E7-18DD3A29C17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911590" y="2885505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90" y="2885505"/>
                <a:ext cx="10633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957662" y="2884751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974958" y="327739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58" y="3277397"/>
                <a:ext cx="37702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88342" y="327739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342" y="3277397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937721" y="327739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721" y="3277397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415352" y="327739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352" y="3277397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923928" y="3277397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928" y="3277397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075563" y="2931671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791948" y="2882266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8" y="2882266"/>
                <a:ext cx="106336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5838020" y="2881512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855316" y="327415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316" y="3274158"/>
                <a:ext cx="3770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368700" y="327415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700" y="3274158"/>
                <a:ext cx="377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818079" y="327415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079" y="3274158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295710" y="327415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10" y="3274158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804286" y="327415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286" y="3274158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5955921" y="2928432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7827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6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55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56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57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75" y="2301156"/>
            <a:ext cx="5749250" cy="351041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h(D) = 3"/>
          <p:cNvSpPr txBox="1"/>
          <p:nvPr/>
        </p:nvSpPr>
        <p:spPr>
          <a:xfrm>
            <a:off x="1694243" y="1923249"/>
            <a:ext cx="93627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h(D) = 3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62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63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64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02" y="2374898"/>
            <a:ext cx="4559396" cy="347178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h(E) = 2"/>
          <p:cNvSpPr txBox="1"/>
          <p:nvPr/>
        </p:nvSpPr>
        <p:spPr>
          <a:xfrm>
            <a:off x="2291202" y="1979433"/>
            <a:ext cx="923661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h(E) = 2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69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70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78236" y="6580357"/>
            <a:ext cx="265766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371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74" y="2513523"/>
            <a:ext cx="5506452" cy="3242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75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76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77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948" y="2573373"/>
            <a:ext cx="5356104" cy="3146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81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82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83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19" y="2610440"/>
            <a:ext cx="5416962" cy="3180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87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88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89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040" y="2558620"/>
            <a:ext cx="5245920" cy="3057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93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394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95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475" y="2449451"/>
            <a:ext cx="5423050" cy="3185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99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400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401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4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766" y="2510924"/>
            <a:ext cx="5170468" cy="3138344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h(F) = 5"/>
          <p:cNvSpPr txBox="1"/>
          <p:nvPr/>
        </p:nvSpPr>
        <p:spPr>
          <a:xfrm>
            <a:off x="1989211" y="2133940"/>
            <a:ext cx="91082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h(F) = 5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399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Robin Hood Hashing</a:t>
            </a:r>
          </a:p>
        </p:txBody>
      </p:sp>
      <p:sp>
        <p:nvSpPr>
          <p:cNvPr id="400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401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49304-B627-E11B-6167-398CD50FCD91}"/>
              </a:ext>
            </a:extLst>
          </p:cNvPr>
          <p:cNvSpPr txBox="1"/>
          <p:nvPr/>
        </p:nvSpPr>
        <p:spPr>
          <a:xfrm>
            <a:off x="285221" y="1132714"/>
            <a:ext cx="8713694" cy="4801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l"/>
            <a:r>
              <a:rPr lang="en-HK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Robin Hood hashing is a variation of open addressing in hash table algorithms that aims to minimize the maximum probe sequence length during collisions. </a:t>
            </a:r>
          </a:p>
          <a:p>
            <a:pPr algn="l"/>
            <a:endParaRPr lang="en-HK" b="0" i="0" dirty="0">
              <a:solidFill>
                <a:srgbClr val="374151"/>
              </a:solidFill>
              <a:effectLst/>
              <a:latin typeface="Comic Sans MS" panose="030F0702030302020204" pitchFamily="66" charset="0"/>
            </a:endParaRPr>
          </a:p>
          <a:p>
            <a:pPr algn="l"/>
            <a:r>
              <a:rPr lang="en-HK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Pros:</a:t>
            </a:r>
          </a:p>
          <a:p>
            <a:pPr algn="l">
              <a:buFont typeface="+mj-lt"/>
              <a:buAutoNum type="arabicPeriod"/>
            </a:pPr>
            <a:r>
              <a:rPr lang="en-HK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Balanced probe lengths.</a:t>
            </a:r>
          </a:p>
          <a:p>
            <a:pPr algn="l">
              <a:buFont typeface="+mj-lt"/>
              <a:buAutoNum type="arabicPeriod"/>
            </a:pPr>
            <a:endParaRPr lang="en-HK" b="0" i="0" dirty="0">
              <a:solidFill>
                <a:srgbClr val="374151"/>
              </a:solidFill>
              <a:effectLst/>
              <a:latin typeface="Comic Sans MS" panose="030F0702030302020204" pitchFamily="66" charset="0"/>
            </a:endParaRPr>
          </a:p>
          <a:p>
            <a:pPr algn="l">
              <a:buFont typeface="+mj-lt"/>
              <a:buAutoNum type="arabicPeriod"/>
            </a:pPr>
            <a:r>
              <a:rPr lang="en-HK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Better worst-case performance.</a:t>
            </a:r>
          </a:p>
          <a:p>
            <a:pPr algn="l">
              <a:buFont typeface="+mj-lt"/>
              <a:buAutoNum type="arabicPeriod"/>
            </a:pPr>
            <a:endParaRPr lang="en-HK" b="0" i="0" dirty="0">
              <a:solidFill>
                <a:srgbClr val="374151"/>
              </a:solidFill>
              <a:effectLst/>
              <a:latin typeface="Comic Sans MS" panose="030F0702030302020204" pitchFamily="66" charset="0"/>
            </a:endParaRPr>
          </a:p>
          <a:p>
            <a:pPr algn="l">
              <a:buFont typeface="+mj-lt"/>
              <a:buAutoNum type="arabicPeriod"/>
            </a:pPr>
            <a:r>
              <a:rPr lang="en-HK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Predictable performance and adaptive to load factor.</a:t>
            </a:r>
          </a:p>
          <a:p>
            <a:pPr algn="l">
              <a:buFont typeface="+mj-lt"/>
              <a:buAutoNum type="arabicPeriod"/>
            </a:pPr>
            <a:endParaRPr lang="en-HK" dirty="0">
              <a:solidFill>
                <a:srgbClr val="374151"/>
              </a:solidFill>
              <a:latin typeface="Comic Sans MS" panose="030F0702030302020204" pitchFamily="66" charset="0"/>
            </a:endParaRPr>
          </a:p>
          <a:p>
            <a:pPr algn="l"/>
            <a:r>
              <a:rPr lang="en-HK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Cons:</a:t>
            </a:r>
          </a:p>
          <a:p>
            <a:pPr algn="l">
              <a:buFont typeface="+mj-lt"/>
              <a:buAutoNum type="arabicPeriod"/>
            </a:pPr>
            <a:r>
              <a:rPr lang="en-HK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Increased complexity. </a:t>
            </a:r>
          </a:p>
          <a:p>
            <a:pPr algn="l">
              <a:buFont typeface="+mj-lt"/>
              <a:buAutoNum type="arabicPeriod"/>
            </a:pPr>
            <a:endParaRPr lang="en-HK" dirty="0">
              <a:solidFill>
                <a:srgbClr val="374151"/>
              </a:solidFill>
              <a:latin typeface="Comic Sans MS" panose="030F0702030302020204" pitchFamily="66" charset="0"/>
            </a:endParaRPr>
          </a:p>
          <a:p>
            <a:pPr algn="l">
              <a:buFont typeface="+mj-lt"/>
              <a:buAutoNum type="arabicPeriod"/>
            </a:pPr>
            <a:r>
              <a:rPr lang="en-HK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Sensitive to hash function quality.</a:t>
            </a:r>
          </a:p>
          <a:p>
            <a:pPr algn="l">
              <a:buFont typeface="+mj-lt"/>
              <a:buAutoNum type="arabicPeriod"/>
            </a:pPr>
            <a:endParaRPr lang="en-HK" dirty="0">
              <a:solidFill>
                <a:srgbClr val="374151"/>
              </a:solidFill>
              <a:latin typeface="Comic Sans MS" panose="030F0702030302020204" pitchFamily="66" charset="0"/>
            </a:endParaRPr>
          </a:p>
          <a:p>
            <a:pPr algn="l">
              <a:buFont typeface="+mj-lt"/>
              <a:buAutoNum type="arabicPeriod"/>
            </a:pPr>
            <a:r>
              <a:rPr lang="en-HK" b="0" i="0" dirty="0">
                <a:solidFill>
                  <a:srgbClr val="374151"/>
                </a:solidFill>
                <a:effectLst/>
                <a:latin typeface="Comic Sans MS" panose="030F0702030302020204" pitchFamily="66" charset="0"/>
              </a:rPr>
              <a:t>Potential for increased space overhead.</a:t>
            </a:r>
          </a:p>
          <a:p>
            <a:pPr algn="l">
              <a:buFont typeface="+mj-lt"/>
              <a:buAutoNum type="arabicPeriod"/>
            </a:pPr>
            <a:endParaRPr lang="en-HK" b="0" i="0" dirty="0">
              <a:solidFill>
                <a:srgbClr val="374151"/>
              </a:soli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818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406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Open Addressing Complexity</a:t>
            </a:r>
          </a:p>
        </p:txBody>
      </p:sp>
      <p:sp>
        <p:nvSpPr>
          <p:cNvPr id="407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408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875"/>
            <a:ext cx="9144000" cy="1484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48585"/>
            <a:ext cx="9144001" cy="3186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283663" y="1231177"/>
                <a:ext cx="8382000" cy="4929411"/>
              </a:xfrm>
            </p:spPr>
            <p:txBody>
              <a:bodyPr/>
              <a:lstStyle/>
              <a:p>
                <a:r>
                  <a:rPr lang="en-US" sz="2400" dirty="0"/>
                  <a:t>Step 3</a:t>
                </a:r>
              </a:p>
              <a:p>
                <a:pPr lvl="1"/>
                <a:r>
                  <a:rPr lang="en-US" sz="2000" dirty="0"/>
                  <a:t>Use another array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to store the sorted elements. </a:t>
                </a:r>
              </a:p>
              <a:p>
                <a:pPr lvl="1"/>
                <a:r>
                  <a:rPr lang="en-US" sz="2000" dirty="0"/>
                  <a:t>Rescan array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from end to beginning and sort the elements using the information in step 2. 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663" y="1231177"/>
                <a:ext cx="8382000" cy="4929411"/>
              </a:xfrm>
              <a:blipFill>
                <a:blip r:embed="rId2"/>
                <a:stretch>
                  <a:fillRect t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4032448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en-AU" sz="1200" b="0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altLang="zh-CN"/>
              <a:t>Tutorial 7</a:t>
            </a:r>
            <a:endParaRPr lang="en-US" altLang="zh-CN" sz="1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01000" y="6597352"/>
            <a:ext cx="1143000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F25B14B-C98E-4C14-96E7-18DD3A29C17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48751" y="3326800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2449" y="3328308"/>
                <a:ext cx="396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9" y="3328308"/>
                <a:ext cx="396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64755" y="4165590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55" y="4165590"/>
                <a:ext cx="10633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310827" y="4164836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28123" y="455748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123" y="4557482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841507" y="455748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07" y="4557482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290886" y="455748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886" y="4557482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768517" y="455748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17" y="4557482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277093" y="455748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93" y="4557482"/>
                <a:ext cx="3770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428728" y="4211756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2</a:t>
            </a: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509359" y="5015463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43057" y="5016971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57" y="5016971"/>
                <a:ext cx="40729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下箭头 17"/>
          <p:cNvSpPr/>
          <p:nvPr/>
        </p:nvSpPr>
        <p:spPr>
          <a:xfrm>
            <a:off x="3464712" y="2912918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右箭头 18"/>
          <p:cNvSpPr/>
          <p:nvPr/>
        </p:nvSpPr>
        <p:spPr>
          <a:xfrm>
            <a:off x="4271849" y="3880396"/>
            <a:ext cx="720080" cy="24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453306" y="2879877"/>
                <a:ext cx="4468246" cy="99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𝑐𝑜𝑢𝑛𝑡𝑒𝑟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dirty="0"/>
                  <a:t> by 1</a:t>
                </a: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306" y="2879877"/>
                <a:ext cx="4468246" cy="994631"/>
              </a:xfrm>
              <a:prstGeom prst="rect">
                <a:avLst/>
              </a:prstGeom>
              <a:blipFill>
                <a:blip r:embed="rId11"/>
                <a:stretch>
                  <a:fillRect l="-1228" t="-1220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3837479" y="287616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051702" y="37060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702" y="3706081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583490" y="37060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0" y="3706081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030020" y="37060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020" y="3706081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503721" y="37060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21" y="3706081"/>
                <a:ext cx="37702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984043" y="37060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043" y="3706081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439656" y="37060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656" y="3706081"/>
                <a:ext cx="3770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72555" y="37060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55" y="3706081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048817" y="542700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17" y="5427001"/>
                <a:ext cx="3770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580605" y="542700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05" y="5427001"/>
                <a:ext cx="37702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027135" y="542700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135" y="5427001"/>
                <a:ext cx="37702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500836" y="542700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836" y="5427001"/>
                <a:ext cx="3770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981158" y="542700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158" y="5427001"/>
                <a:ext cx="37702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436771" y="542700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771" y="5427001"/>
                <a:ext cx="37702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69670" y="542700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70" y="5427001"/>
                <a:ext cx="377026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5370159" y="4473843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003857" y="4475351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57" y="4475351"/>
                <a:ext cx="40729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909617" y="48853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617" y="4885381"/>
                <a:ext cx="377026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441405" y="48853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405" y="4885381"/>
                <a:ext cx="37702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887935" y="48853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35" y="4885381"/>
                <a:ext cx="37702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361636" y="48853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636" y="4885381"/>
                <a:ext cx="377026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7841958" y="48853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58" y="4885381"/>
                <a:ext cx="377026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8297571" y="48853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571" y="4885381"/>
                <a:ext cx="377026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5430470" y="488538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470" y="4885381"/>
                <a:ext cx="377026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4868559" y="5565412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559" y="5565412"/>
                <a:ext cx="1063368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5914631" y="5564658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5931927" y="5957304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927" y="5957304"/>
                <a:ext cx="377026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445311" y="5957304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311" y="5957304"/>
                <a:ext cx="377026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6894690" y="5957304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690" y="5957304"/>
                <a:ext cx="37702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372321" y="5957304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321" y="5957304"/>
                <a:ext cx="37702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880897" y="5957304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97" y="5957304"/>
                <a:ext cx="37702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6032532" y="5611578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408842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 animBg="1"/>
      <p:bldP spid="17" grpId="0"/>
      <p:bldP spid="18" grpId="0" animBg="1"/>
      <p:bldP spid="19" grpId="0" animBg="1"/>
      <p:bldP spid="21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页脚占位符 3"/>
          <p:cNvSpPr txBox="1"/>
          <p:nvPr/>
        </p:nvSpPr>
        <p:spPr>
          <a:xfrm>
            <a:off x="4730088" y="6167796"/>
            <a:ext cx="3941009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8</a:t>
            </a:r>
            <a:r>
              <a:rPr dirty="0"/>
              <a:t>: Hashing</a:t>
            </a:r>
          </a:p>
        </p:txBody>
      </p:sp>
      <p:sp>
        <p:nvSpPr>
          <p:cNvPr id="413" name="标题 2"/>
          <p:cNvSpPr txBox="1">
            <a:spLocks noGrp="1"/>
          </p:cNvSpPr>
          <p:nvPr>
            <p:ph type="title"/>
          </p:nvPr>
        </p:nvSpPr>
        <p:spPr>
          <a:xfrm>
            <a:off x="-2" y="14643"/>
            <a:ext cx="9144001" cy="900185"/>
          </a:xfrm>
          <a:prstGeom prst="rect">
            <a:avLst/>
          </a:prstGeom>
        </p:spPr>
        <p:txBody>
          <a:bodyPr/>
          <a:lstStyle/>
          <a:p>
            <a:r>
              <a:t>Open Addressing Complexity</a:t>
            </a:r>
          </a:p>
        </p:txBody>
      </p:sp>
      <p:sp>
        <p:nvSpPr>
          <p:cNvPr id="414" name="灯片编号占位符 4"/>
          <p:cNvSpPr txBox="1">
            <a:spLocks noGrp="1"/>
          </p:cNvSpPr>
          <p:nvPr>
            <p:ph type="sldNum" sz="quarter" idx="4294967295"/>
          </p:nvPr>
        </p:nvSpPr>
        <p:spPr>
          <a:xfrm>
            <a:off x="8853828" y="6580357"/>
            <a:ext cx="290174" cy="29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415" name="页脚占位符 3"/>
          <p:cNvSpPr txBox="1"/>
          <p:nvPr/>
        </p:nvSpPr>
        <p:spPr>
          <a:xfrm>
            <a:off x="4617720" y="6589178"/>
            <a:ext cx="3941008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HK" dirty="0"/>
              <a:t>Tutorial 7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445"/>
            <a:ext cx="9144001" cy="3165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49447"/>
            <a:ext cx="9144001" cy="834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7595"/>
            <a:ext cx="9144001" cy="1413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4032448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en-AU" sz="1200" b="0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altLang="zh-CN"/>
              <a:t>Tutorial 7</a:t>
            </a:r>
            <a:endParaRPr lang="en-US" altLang="zh-CN" sz="1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01000" y="6597352"/>
            <a:ext cx="1143000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F25B14B-C98E-4C14-96E7-18DD3A29C17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87682" y="1451546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p:sp>
        <p:nvSpPr>
          <p:cNvPr id="8" name="下箭头 7"/>
          <p:cNvSpPr/>
          <p:nvPr/>
        </p:nvSpPr>
        <p:spPr>
          <a:xfrm>
            <a:off x="3067471" y="1010204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3418752" y="99964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=5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221380" y="1453054"/>
            <a:ext cx="3654129" cy="689685"/>
            <a:chOff x="221380" y="1453054"/>
            <a:chExt cx="3654129" cy="6896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221380" y="1453054"/>
                  <a:ext cx="396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380" y="1453054"/>
                  <a:ext cx="39690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1110529" y="175814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529" y="1758142"/>
                  <a:ext cx="37702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1642317" y="175814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2317" y="1758142"/>
                  <a:ext cx="37702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2088847" y="175814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847" y="1758142"/>
                  <a:ext cx="37702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2562548" y="175814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548" y="1758142"/>
                  <a:ext cx="37702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3042870" y="175814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2870" y="1758142"/>
                  <a:ext cx="37702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3498483" y="175814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8483" y="1758142"/>
                  <a:ext cx="37702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31382" y="1773407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382" y="1773407"/>
                  <a:ext cx="37702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矩形 9">
              <a:extLst>
                <a:ext uri="{FF2B5EF4-FFF2-40B4-BE49-F238E27FC236}">
                  <a16:creationId xmlns:a16="http://schemas.microsoft.com/office/drawing/2014/main" id="{63867E62-D6C1-4EA9-BD71-E15AC94B3559}"/>
                </a:ext>
              </a:extLst>
            </p:cNvPr>
            <p:cNvSpPr/>
            <p:nvPr/>
          </p:nvSpPr>
          <p:spPr>
            <a:xfrm>
              <a:off x="1141836" y="1761842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sp>
          <p:nvSpPr>
            <p:cNvPr id="131" name="矩形 15">
              <a:extLst>
                <a:ext uri="{FF2B5EF4-FFF2-40B4-BE49-F238E27FC236}">
                  <a16:creationId xmlns:a16="http://schemas.microsoft.com/office/drawing/2014/main" id="{09396D89-D81B-486E-A3C8-2CEADA1C17F5}"/>
                </a:ext>
              </a:extLst>
            </p:cNvPr>
            <p:cNvSpPr/>
            <p:nvPr/>
          </p:nvSpPr>
          <p:spPr>
            <a:xfrm>
              <a:off x="662689" y="1758142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66376" y="2176398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76" y="2176398"/>
                <a:ext cx="106336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1212448" y="2175644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287136" y="249197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36" y="2491976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800520" y="249197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520" y="2491976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249899" y="249197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899" y="2491976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727530" y="249197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30" y="2491976"/>
                <a:ext cx="37702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236106" y="249197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106" y="2491976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1330349" y="2222564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1</a:t>
            </a: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575458" y="2869974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09156" y="2871482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56" y="2871482"/>
                <a:ext cx="4072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106301" y="316160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01" y="3161605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638089" y="316160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089" y="3161605"/>
                <a:ext cx="3770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084619" y="316160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619" y="3161605"/>
                <a:ext cx="37702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558320" y="3159523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320" y="3159523"/>
                <a:ext cx="37702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038642" y="3159523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642" y="3159523"/>
                <a:ext cx="3770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494255" y="3168484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255" y="3168484"/>
                <a:ext cx="37702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27154" y="3180570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54" y="3180570"/>
                <a:ext cx="37702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右箭头 33"/>
          <p:cNvSpPr/>
          <p:nvPr/>
        </p:nvSpPr>
        <p:spPr>
          <a:xfrm>
            <a:off x="3957317" y="2390958"/>
            <a:ext cx="720080" cy="24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192301" y="914827"/>
                <a:ext cx="4791846" cy="99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𝑐𝑜𝑢𝑛𝑡𝑒𝑟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dirty="0"/>
                  <a:t> by 1</a:t>
                </a: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01" y="914827"/>
                <a:ext cx="4791846" cy="994631"/>
              </a:xfrm>
              <a:prstGeom prst="rect">
                <a:avLst/>
              </a:prstGeom>
              <a:blipFill>
                <a:blip r:embed="rId25"/>
                <a:stretch>
                  <a:fillRect l="-1145" t="-1227" b="-9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5118509" y="1985521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4752207" y="1987029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207" y="1987029"/>
                <a:ext cx="40729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655978" y="230521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978" y="2305211"/>
                <a:ext cx="377026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187766" y="230521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766" y="2305211"/>
                <a:ext cx="37702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634296" y="230521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296" y="2305211"/>
                <a:ext cx="37702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107997" y="230521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997" y="2305211"/>
                <a:ext cx="377026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7588319" y="230521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319" y="2305211"/>
                <a:ext cx="377026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8043932" y="230521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932" y="2305211"/>
                <a:ext cx="377026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5176831" y="230521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831" y="2305211"/>
                <a:ext cx="377026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4752207" y="2779483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207" y="2779483"/>
                <a:ext cx="1063368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5798279" y="2778729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5858194" y="31191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194" y="3119122"/>
                <a:ext cx="377026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371578" y="31191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578" y="3119122"/>
                <a:ext cx="377026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6820957" y="31191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957" y="3119122"/>
                <a:ext cx="37702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298588" y="31191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588" y="3119122"/>
                <a:ext cx="37702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807164" y="31191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164" y="3119122"/>
                <a:ext cx="37702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5916180" y="2825649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1</a:t>
            </a:r>
          </a:p>
        </p:txBody>
      </p:sp>
      <p:graphicFrame>
        <p:nvGraphicFramePr>
          <p:cNvPr id="81" name="表格 80"/>
          <p:cNvGraphicFramePr>
            <a:graphicFrameLocks noGrp="1"/>
          </p:cNvGraphicFramePr>
          <p:nvPr/>
        </p:nvGraphicFramePr>
        <p:xfrm>
          <a:off x="643424" y="4299512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p:graphicFrame>
        <p:nvGraphicFramePr>
          <p:cNvPr id="93" name="表格 92"/>
          <p:cNvGraphicFramePr>
            <a:graphicFrameLocks noGrp="1"/>
          </p:cNvGraphicFramePr>
          <p:nvPr/>
        </p:nvGraphicFramePr>
        <p:xfrm>
          <a:off x="1268190" y="5023610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p:graphicFrame>
        <p:nvGraphicFramePr>
          <p:cNvPr id="100" name="表格 99"/>
          <p:cNvGraphicFramePr>
            <a:graphicFrameLocks noGrp="1"/>
          </p:cNvGraphicFramePr>
          <p:nvPr/>
        </p:nvGraphicFramePr>
        <p:xfrm>
          <a:off x="631200" y="5717940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p:grpSp>
        <p:nvGrpSpPr>
          <p:cNvPr id="129" name="组合 128"/>
          <p:cNvGrpSpPr/>
          <p:nvPr/>
        </p:nvGrpSpPr>
        <p:grpSpPr>
          <a:xfrm>
            <a:off x="222118" y="3847219"/>
            <a:ext cx="3709133" cy="2540125"/>
            <a:chOff x="222118" y="3847219"/>
            <a:chExt cx="3709133" cy="2540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/>
                <p:cNvSpPr/>
                <p:nvPr/>
              </p:nvSpPr>
              <p:spPr>
                <a:xfrm>
                  <a:off x="277122" y="4301020"/>
                  <a:ext cx="396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22" y="4301020"/>
                  <a:ext cx="396904" cy="36933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下箭头 82"/>
            <p:cNvSpPr/>
            <p:nvPr/>
          </p:nvSpPr>
          <p:spPr>
            <a:xfrm>
              <a:off x="2632797" y="3857780"/>
              <a:ext cx="288032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2984078" y="3847219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/>
                <p:cNvSpPr/>
                <p:nvPr/>
              </p:nvSpPr>
              <p:spPr>
                <a:xfrm>
                  <a:off x="1166271" y="4610849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矩形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271" y="4610849"/>
                  <a:ext cx="377026" cy="36933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/>
                <p:cNvSpPr/>
                <p:nvPr/>
              </p:nvSpPr>
              <p:spPr>
                <a:xfrm>
                  <a:off x="1698059" y="4610849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矩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8059" y="4610849"/>
                  <a:ext cx="377026" cy="36933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2144589" y="4610849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589" y="4610849"/>
                  <a:ext cx="377026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>
                <a:xfrm>
                  <a:off x="2618290" y="4610849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290" y="4610849"/>
                  <a:ext cx="377026" cy="369332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3098612" y="4610849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612" y="4610849"/>
                  <a:ext cx="377026" cy="369332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>
                <a:xfrm>
                  <a:off x="3554225" y="4610849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225" y="4610849"/>
                  <a:ext cx="377026" cy="369332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 90"/>
                <p:cNvSpPr/>
                <p:nvPr/>
              </p:nvSpPr>
              <p:spPr>
                <a:xfrm>
                  <a:off x="687124" y="4610849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24" y="4610849"/>
                  <a:ext cx="377026" cy="369332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/>
                <p:cNvSpPr/>
                <p:nvPr/>
              </p:nvSpPr>
              <p:spPr>
                <a:xfrm>
                  <a:off x="222118" y="5024364"/>
                  <a:ext cx="1063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𝑐𝑜𝑢𝑛𝑡𝑒𝑟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18" y="5024364"/>
                  <a:ext cx="1063368" cy="36933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矩形 93"/>
                <p:cNvSpPr/>
                <p:nvPr/>
              </p:nvSpPr>
              <p:spPr>
                <a:xfrm>
                  <a:off x="1342878" y="533994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矩形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2878" y="5339942"/>
                  <a:ext cx="377026" cy="36933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矩形 94"/>
                <p:cNvSpPr/>
                <p:nvPr/>
              </p:nvSpPr>
              <p:spPr>
                <a:xfrm>
                  <a:off x="1856262" y="533994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矩形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6262" y="5339942"/>
                  <a:ext cx="377026" cy="36933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矩形 95"/>
                <p:cNvSpPr/>
                <p:nvPr/>
              </p:nvSpPr>
              <p:spPr>
                <a:xfrm>
                  <a:off x="2305641" y="533994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矩形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641" y="5339942"/>
                  <a:ext cx="377026" cy="36933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/>
                <p:cNvSpPr/>
                <p:nvPr/>
              </p:nvSpPr>
              <p:spPr>
                <a:xfrm>
                  <a:off x="2783272" y="533994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矩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272" y="5339942"/>
                  <a:ext cx="377026" cy="36933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矩形 97"/>
                <p:cNvSpPr/>
                <p:nvPr/>
              </p:nvSpPr>
              <p:spPr>
                <a:xfrm>
                  <a:off x="3291848" y="533994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矩形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1848" y="5339942"/>
                  <a:ext cx="377026" cy="369332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矩形 98"/>
            <p:cNvSpPr/>
            <p:nvPr/>
          </p:nvSpPr>
          <p:spPr>
            <a:xfrm>
              <a:off x="1386091" y="5070530"/>
              <a:ext cx="21602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>
              <a:spAutoFit/>
            </a:bodyPr>
            <a:lstStyle/>
            <a:p>
              <a:r>
                <a:rPr lang="en-US" b="1" dirty="0">
                  <a:solidFill>
                    <a:sysClr val="windowText" lastClr="000000"/>
                  </a:solidFill>
                  <a:latin typeface="+mn-lt"/>
                  <a:cs typeface="+mn-cs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矩形 100"/>
                <p:cNvSpPr/>
                <p:nvPr/>
              </p:nvSpPr>
              <p:spPr>
                <a:xfrm>
                  <a:off x="264898" y="5719448"/>
                  <a:ext cx="4072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矩形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98" y="5719448"/>
                  <a:ext cx="407291" cy="36933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/>
                <p:cNvSpPr/>
                <p:nvPr/>
              </p:nvSpPr>
              <p:spPr>
                <a:xfrm>
                  <a:off x="1162043" y="601801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矩形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043" y="6018012"/>
                  <a:ext cx="377026" cy="369332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/>
                <p:cNvSpPr/>
                <p:nvPr/>
              </p:nvSpPr>
              <p:spPr>
                <a:xfrm>
                  <a:off x="1693831" y="601801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矩形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831" y="6018012"/>
                  <a:ext cx="377026" cy="369332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/>
                <p:cNvSpPr/>
                <p:nvPr/>
              </p:nvSpPr>
              <p:spPr>
                <a:xfrm>
                  <a:off x="2140361" y="601801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0361" y="6018012"/>
                  <a:ext cx="377026" cy="369332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矩形 104"/>
                <p:cNvSpPr/>
                <p:nvPr/>
              </p:nvSpPr>
              <p:spPr>
                <a:xfrm>
                  <a:off x="2614062" y="601801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矩形 1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062" y="6018012"/>
                  <a:ext cx="377026" cy="369332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/>
                <p:cNvSpPr/>
                <p:nvPr/>
              </p:nvSpPr>
              <p:spPr>
                <a:xfrm>
                  <a:off x="3094384" y="601801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矩形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384" y="6018012"/>
                  <a:ext cx="377026" cy="369332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/>
                <p:cNvSpPr/>
                <p:nvPr/>
              </p:nvSpPr>
              <p:spPr>
                <a:xfrm>
                  <a:off x="3549997" y="601801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矩形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997" y="6018012"/>
                  <a:ext cx="377026" cy="369332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/>
                <p:cNvSpPr/>
                <p:nvPr/>
              </p:nvSpPr>
              <p:spPr>
                <a:xfrm>
                  <a:off x="682896" y="601801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8" name="矩形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896" y="6018012"/>
                  <a:ext cx="377026" cy="369332"/>
                </a:xfrm>
                <a:prstGeom prst="rect">
                  <a:avLst/>
                </a:prstGeom>
                <a:blipFill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9" name="右箭头 108"/>
          <p:cNvSpPr/>
          <p:nvPr/>
        </p:nvSpPr>
        <p:spPr>
          <a:xfrm>
            <a:off x="4177552" y="5248588"/>
            <a:ext cx="720080" cy="24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/>
              <p:cNvSpPr txBox="1"/>
              <p:nvPr/>
            </p:nvSpPr>
            <p:spPr>
              <a:xfrm>
                <a:off x="4412536" y="3772457"/>
                <a:ext cx="4791846" cy="99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𝑐𝑜𝑢𝑛𝑡𝑒𝑟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dirty="0"/>
                  <a:t> by 1</a:t>
                </a:r>
              </a:p>
            </p:txBody>
          </p:sp>
        </mc:Choice>
        <mc:Fallback xmlns=""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536" y="3772457"/>
                <a:ext cx="4791846" cy="994631"/>
              </a:xfrm>
              <a:prstGeom prst="rect">
                <a:avLst/>
              </a:prstGeom>
              <a:blipFill>
                <a:blip r:embed="rId62"/>
                <a:stretch>
                  <a:fillRect l="-1145" t="-1840" b="-9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1" name="表格 110"/>
          <p:cNvGraphicFramePr>
            <a:graphicFrameLocks noGrp="1"/>
          </p:cNvGraphicFramePr>
          <p:nvPr/>
        </p:nvGraphicFramePr>
        <p:xfrm>
          <a:off x="5358066" y="4906649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4991764" y="4908157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64" y="4908157"/>
                <a:ext cx="407291" cy="369332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5895535" y="522633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535" y="5226339"/>
                <a:ext cx="377026" cy="369332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>
              <a:xfrm>
                <a:off x="6427323" y="522633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323" y="5226339"/>
                <a:ext cx="377026" cy="369332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6873853" y="522633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853" y="5226339"/>
                <a:ext cx="377026" cy="369332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7347554" y="522633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554" y="5226339"/>
                <a:ext cx="377026" cy="369332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7827876" y="522633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76" y="5226339"/>
                <a:ext cx="377026" cy="369332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8283489" y="522633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489" y="5226339"/>
                <a:ext cx="377026" cy="369332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>
              <a:xfrm>
                <a:off x="5416388" y="522633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388" y="5226339"/>
                <a:ext cx="377026" cy="369332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>
              <a:xfrm>
                <a:off x="4991764" y="5700611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64" y="5700611"/>
                <a:ext cx="1063368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1" name="表格 120"/>
          <p:cNvGraphicFramePr>
            <a:graphicFrameLocks noGrp="1"/>
          </p:cNvGraphicFramePr>
          <p:nvPr/>
        </p:nvGraphicFramePr>
        <p:xfrm>
          <a:off x="6037836" y="5699857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>
              <a:xfrm>
                <a:off x="6097751" y="6040250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751" y="6040250"/>
                <a:ext cx="377026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>
              <a:xfrm>
                <a:off x="6611135" y="6040250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35" y="6040250"/>
                <a:ext cx="377026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矩形 123"/>
              <p:cNvSpPr/>
              <p:nvPr/>
            </p:nvSpPr>
            <p:spPr>
              <a:xfrm>
                <a:off x="7060514" y="6040250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514" y="6040250"/>
                <a:ext cx="377026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 124"/>
              <p:cNvSpPr/>
              <p:nvPr/>
            </p:nvSpPr>
            <p:spPr>
              <a:xfrm>
                <a:off x="7538145" y="6040250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矩形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145" y="6040250"/>
                <a:ext cx="377026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/>
              <p:cNvSpPr/>
              <p:nvPr/>
            </p:nvSpPr>
            <p:spPr>
              <a:xfrm>
                <a:off x="8046721" y="6040250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矩形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21" y="6040250"/>
                <a:ext cx="37702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矩形 126"/>
          <p:cNvSpPr/>
          <p:nvPr/>
        </p:nvSpPr>
        <p:spPr>
          <a:xfrm>
            <a:off x="6155737" y="5746777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1646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2" grpId="0" animBg="1"/>
      <p:bldP spid="109" grpId="0" animBg="1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4" grpId="0"/>
      <p:bldP spid="125" grpId="0"/>
      <p:bldP spid="126" grpId="0"/>
      <p:bldP spid="1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4032448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en-AU" sz="1200" b="0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altLang="zh-CN"/>
              <a:t>Tutorial 7</a:t>
            </a:r>
            <a:endParaRPr lang="en-US" altLang="zh-CN" sz="1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01000" y="6597352"/>
            <a:ext cx="1143000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F25B14B-C98E-4C14-96E7-18DD3A29C17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34443" y="1463041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8141" y="1464549"/>
                <a:ext cx="396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41" y="1464549"/>
                <a:ext cx="39690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/>
          <p:cNvSpPr/>
          <p:nvPr/>
        </p:nvSpPr>
        <p:spPr>
          <a:xfrm>
            <a:off x="2061353" y="1014194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2412634" y="100363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057290" y="177437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90" y="1774378"/>
                <a:ext cx="37702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89078" y="177437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78" y="1774378"/>
                <a:ext cx="37702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035608" y="177437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608" y="1774378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509309" y="177437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309" y="1774378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989631" y="177437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31" y="1774378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445244" y="177437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244" y="1774378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78143" y="177437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3" y="1774378"/>
                <a:ext cx="3770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509987" y="2834889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43685" y="2836397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85" y="2836397"/>
                <a:ext cx="40729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047456" y="31545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456" y="3154579"/>
                <a:ext cx="377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579244" y="31545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244" y="3154579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025774" y="31545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774" y="3154579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499475" y="31545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475" y="3154579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979797" y="31545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797" y="3154579"/>
                <a:ext cx="37702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435410" y="31545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410" y="3154579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568309" y="31545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09" y="3154579"/>
                <a:ext cx="3770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29897" y="2116783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97" y="2116783"/>
                <a:ext cx="106336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1275969" y="2116029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335884" y="24564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884" y="2456422"/>
                <a:ext cx="3770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849268" y="24564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268" y="2456422"/>
                <a:ext cx="37702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298647" y="24564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47" y="2456422"/>
                <a:ext cx="37702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776278" y="24564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278" y="2456422"/>
                <a:ext cx="3770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284854" y="24564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854" y="2456422"/>
                <a:ext cx="37702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/>
          <p:cNvSpPr/>
          <p:nvPr/>
        </p:nvSpPr>
        <p:spPr>
          <a:xfrm>
            <a:off x="1393870" y="2162949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1</a:t>
            </a:r>
          </a:p>
        </p:txBody>
      </p:sp>
      <p:sp>
        <p:nvSpPr>
          <p:cNvPr id="34" name="右箭头 33"/>
          <p:cNvSpPr/>
          <p:nvPr/>
        </p:nvSpPr>
        <p:spPr>
          <a:xfrm>
            <a:off x="3974626" y="2213985"/>
            <a:ext cx="720080" cy="24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226906" y="963817"/>
                <a:ext cx="4791846" cy="99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𝑐𝑜𝑢𝑛𝑡𝑒𝑟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dirty="0"/>
                  <a:t> by 1</a:t>
                </a: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06" y="963817"/>
                <a:ext cx="4791846" cy="994631"/>
              </a:xfrm>
              <a:prstGeom prst="rect">
                <a:avLst/>
              </a:prstGeom>
              <a:blipFill>
                <a:blip r:embed="rId24"/>
                <a:stretch>
                  <a:fillRect l="-1018" t="-1227" b="-9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5211002" y="2030752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4844700" y="2032260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00" y="2032260"/>
                <a:ext cx="40729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748471" y="235044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471" y="2350442"/>
                <a:ext cx="377026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280259" y="235044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59" y="2350442"/>
                <a:ext cx="377026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726789" y="235044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789" y="2350442"/>
                <a:ext cx="37702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200490" y="235044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90" y="2350442"/>
                <a:ext cx="37702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7680812" y="235044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812" y="2350442"/>
                <a:ext cx="377026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8136425" y="235044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425" y="2350442"/>
                <a:ext cx="377026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5269324" y="235044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324" y="2350442"/>
                <a:ext cx="377026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4681190" y="2760450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190" y="2760450"/>
                <a:ext cx="1063368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5" name="表格 54"/>
          <p:cNvGraphicFramePr>
            <a:graphicFrameLocks noGrp="1"/>
          </p:cNvGraphicFramePr>
          <p:nvPr/>
        </p:nvGraphicFramePr>
        <p:xfrm>
          <a:off x="5727262" y="2759696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787177" y="310008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177" y="3100089"/>
                <a:ext cx="377026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6300561" y="310008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561" y="3100089"/>
                <a:ext cx="377026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6749940" y="310008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940" y="3100089"/>
                <a:ext cx="377026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7227571" y="310008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71" y="3100089"/>
                <a:ext cx="37702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7736147" y="310008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147" y="3100089"/>
                <a:ext cx="37702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/>
          <p:cNvSpPr/>
          <p:nvPr/>
        </p:nvSpPr>
        <p:spPr>
          <a:xfrm>
            <a:off x="5845163" y="2806616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1</a:t>
            </a:r>
          </a:p>
        </p:txBody>
      </p:sp>
      <p:graphicFrame>
        <p:nvGraphicFramePr>
          <p:cNvPr id="62" name="表格 61"/>
          <p:cNvGraphicFramePr>
            <a:graphicFrameLocks noGrp="1"/>
          </p:cNvGraphicFramePr>
          <p:nvPr/>
        </p:nvGraphicFramePr>
        <p:xfrm>
          <a:off x="534443" y="4327945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p:graphicFrame>
        <p:nvGraphicFramePr>
          <p:cNvPr id="74" name="表格 73"/>
          <p:cNvGraphicFramePr>
            <a:graphicFrameLocks noGrp="1"/>
          </p:cNvGraphicFramePr>
          <p:nvPr/>
        </p:nvGraphicFramePr>
        <p:xfrm>
          <a:off x="1197513" y="5033261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p:graphicFrame>
        <p:nvGraphicFramePr>
          <p:cNvPr id="81" name="表格 80"/>
          <p:cNvGraphicFramePr>
            <a:graphicFrameLocks noGrp="1"/>
          </p:cNvGraphicFramePr>
          <p:nvPr/>
        </p:nvGraphicFramePr>
        <p:xfrm>
          <a:off x="441234" y="5751663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p:grpSp>
        <p:nvGrpSpPr>
          <p:cNvPr id="109" name="组合 108"/>
          <p:cNvGrpSpPr/>
          <p:nvPr/>
        </p:nvGrpSpPr>
        <p:grpSpPr>
          <a:xfrm>
            <a:off x="74932" y="3814573"/>
            <a:ext cx="3747338" cy="2626112"/>
            <a:chOff x="74932" y="3814573"/>
            <a:chExt cx="3747338" cy="2626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168141" y="4329453"/>
                  <a:ext cx="396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141" y="4329453"/>
                  <a:ext cx="396904" cy="369332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下箭头 63"/>
            <p:cNvSpPr/>
            <p:nvPr/>
          </p:nvSpPr>
          <p:spPr>
            <a:xfrm>
              <a:off x="1589078" y="3873183"/>
              <a:ext cx="288032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908578" y="3814573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1057290" y="463928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290" y="4639282"/>
                  <a:ext cx="377026" cy="36933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1589078" y="463928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078" y="4639282"/>
                  <a:ext cx="377026" cy="36933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2035608" y="463928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608" y="4639282"/>
                  <a:ext cx="377026" cy="36933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2509309" y="463928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309" y="4639282"/>
                  <a:ext cx="377026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2989631" y="463928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631" y="4639282"/>
                  <a:ext cx="377026" cy="369332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3445244" y="463928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244" y="4639282"/>
                  <a:ext cx="377026" cy="369332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578143" y="4639282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143" y="4639282"/>
                  <a:ext cx="377026" cy="369332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151441" y="5034015"/>
                  <a:ext cx="1063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𝑐𝑜𝑢𝑛𝑡𝑒𝑟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41" y="5034015"/>
                  <a:ext cx="1063368" cy="369332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1257428" y="5373654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428" y="5373654"/>
                  <a:ext cx="377026" cy="36933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1770812" y="5373654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812" y="5373654"/>
                  <a:ext cx="377026" cy="36933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2220191" y="5373654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0191" y="5373654"/>
                  <a:ext cx="377026" cy="36933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/>
                <p:cNvSpPr/>
                <p:nvPr/>
              </p:nvSpPr>
              <p:spPr>
                <a:xfrm>
                  <a:off x="2697822" y="5373654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矩形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7822" y="5373654"/>
                  <a:ext cx="377026" cy="36933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>
                <a:xfrm>
                  <a:off x="3206398" y="5373654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398" y="5373654"/>
                  <a:ext cx="377026" cy="36933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矩形 79"/>
            <p:cNvSpPr/>
            <p:nvPr/>
          </p:nvSpPr>
          <p:spPr>
            <a:xfrm>
              <a:off x="1315414" y="5080181"/>
              <a:ext cx="21602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>
              <a:spAutoFit/>
            </a:bodyPr>
            <a:lstStyle/>
            <a:p>
              <a:r>
                <a:rPr lang="en-US" b="1" dirty="0">
                  <a:solidFill>
                    <a:sysClr val="windowText" lastClr="000000"/>
                  </a:solidFill>
                  <a:latin typeface="+mn-lt"/>
                  <a:cs typeface="+mn-cs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/>
                <p:cNvSpPr/>
                <p:nvPr/>
              </p:nvSpPr>
              <p:spPr>
                <a:xfrm>
                  <a:off x="74932" y="5753171"/>
                  <a:ext cx="4072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2" y="5753171"/>
                  <a:ext cx="407291" cy="369332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矩形 82"/>
                <p:cNvSpPr/>
                <p:nvPr/>
              </p:nvSpPr>
              <p:spPr>
                <a:xfrm>
                  <a:off x="978703" y="6071353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矩形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703" y="6071353"/>
                  <a:ext cx="377026" cy="36933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/>
                <p:cNvSpPr/>
                <p:nvPr/>
              </p:nvSpPr>
              <p:spPr>
                <a:xfrm>
                  <a:off x="1510491" y="6071353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矩形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0491" y="6071353"/>
                  <a:ext cx="377026" cy="369332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/>
                <p:cNvSpPr/>
                <p:nvPr/>
              </p:nvSpPr>
              <p:spPr>
                <a:xfrm>
                  <a:off x="1957021" y="6071353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矩形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021" y="6071353"/>
                  <a:ext cx="377026" cy="369332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/>
                <p:cNvSpPr/>
                <p:nvPr/>
              </p:nvSpPr>
              <p:spPr>
                <a:xfrm>
                  <a:off x="2430722" y="6071353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矩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0722" y="6071353"/>
                  <a:ext cx="377026" cy="369332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2911044" y="6071353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1044" y="6071353"/>
                  <a:ext cx="377026" cy="369332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>
                <a:xfrm>
                  <a:off x="3366657" y="6071353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657" y="6071353"/>
                  <a:ext cx="377026" cy="369332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499556" y="6071353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556" y="6071353"/>
                  <a:ext cx="377026" cy="369332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右箭头 89"/>
          <p:cNvSpPr/>
          <p:nvPr/>
        </p:nvSpPr>
        <p:spPr>
          <a:xfrm>
            <a:off x="3965013" y="5114490"/>
            <a:ext cx="720080" cy="24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4217293" y="3864322"/>
                <a:ext cx="4791846" cy="99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𝑐𝑜𝑢𝑛𝑡𝑒𝑟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dirty="0"/>
                  <a:t> by 1</a:t>
                </a:r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93" y="3864322"/>
                <a:ext cx="4791846" cy="994631"/>
              </a:xfrm>
              <a:prstGeom prst="rect">
                <a:avLst/>
              </a:prstGeom>
              <a:blipFill>
                <a:blip r:embed="rId61"/>
                <a:stretch>
                  <a:fillRect l="-1145" t="-1840" b="-9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表格 91"/>
          <p:cNvGraphicFramePr>
            <a:graphicFrameLocks noGrp="1"/>
          </p:cNvGraphicFramePr>
          <p:nvPr/>
        </p:nvGraphicFramePr>
        <p:xfrm>
          <a:off x="5075577" y="4989028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4709275" y="4990536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275" y="4990536"/>
                <a:ext cx="407291" cy="369332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5613046" y="530871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46" y="5308718"/>
                <a:ext cx="377026" cy="369332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6144834" y="530871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834" y="5308718"/>
                <a:ext cx="377026" cy="369332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6591364" y="530871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364" y="5308718"/>
                <a:ext cx="377026" cy="369332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7065065" y="530871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065" y="5308718"/>
                <a:ext cx="377026" cy="369332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7545387" y="530871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387" y="5308718"/>
                <a:ext cx="377026" cy="369332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>
              <a:xfrm>
                <a:off x="8001000" y="530871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5308718"/>
                <a:ext cx="377026" cy="369332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>
              <a:xfrm>
                <a:off x="5133899" y="530871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899" y="5308718"/>
                <a:ext cx="377026" cy="369332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>
              <a:xfrm>
                <a:off x="4780905" y="5775277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905" y="5775277"/>
                <a:ext cx="1063368" cy="369332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2" name="表格 101"/>
          <p:cNvGraphicFramePr>
            <a:graphicFrameLocks noGrp="1"/>
          </p:cNvGraphicFramePr>
          <p:nvPr/>
        </p:nvGraphicFramePr>
        <p:xfrm>
          <a:off x="5826977" y="5774523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5886892" y="611491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92" y="6114916"/>
                <a:ext cx="377026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6400276" y="611491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276" y="6114916"/>
                <a:ext cx="377026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6849655" y="611491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655" y="6114916"/>
                <a:ext cx="377026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7327286" y="611491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286" y="6114916"/>
                <a:ext cx="377026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/>
              <p:cNvSpPr/>
              <p:nvPr/>
            </p:nvSpPr>
            <p:spPr>
              <a:xfrm>
                <a:off x="7835862" y="611491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矩形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862" y="6114916"/>
                <a:ext cx="377026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矩形 107"/>
          <p:cNvSpPr/>
          <p:nvPr/>
        </p:nvSpPr>
        <p:spPr>
          <a:xfrm>
            <a:off x="5944878" y="5821443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0597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54" grpId="0"/>
      <p:bldP spid="56" grpId="0"/>
      <p:bldP spid="57" grpId="0"/>
      <p:bldP spid="58" grpId="0"/>
      <p:bldP spid="59" grpId="0"/>
      <p:bldP spid="60" grpId="0"/>
      <p:bldP spid="61" grpId="0" animBg="1"/>
      <p:bldP spid="90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3" grpId="0"/>
      <p:bldP spid="104" grpId="0"/>
      <p:bldP spid="105" grpId="0"/>
      <p:bldP spid="106" grpId="0"/>
      <p:bldP spid="107" grpId="0"/>
      <p:bldP spid="1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4032448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en-AU" sz="1200" b="0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altLang="zh-CN"/>
              <a:t>Tutorial 7</a:t>
            </a:r>
            <a:endParaRPr lang="en-US" altLang="zh-CN" sz="1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01000" y="6597352"/>
            <a:ext cx="1143000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F25B14B-C98E-4C14-96E7-18DD3A29C17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5536" y="1441043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9234" y="1442551"/>
                <a:ext cx="396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4" y="1442551"/>
                <a:ext cx="396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下箭头 7"/>
          <p:cNvSpPr/>
          <p:nvPr/>
        </p:nvSpPr>
        <p:spPr>
          <a:xfrm>
            <a:off x="1032165" y="997915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8"/>
          <p:cNvSpPr txBox="1"/>
          <p:nvPr/>
        </p:nvSpPr>
        <p:spPr>
          <a:xfrm>
            <a:off x="1328570" y="100021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18383" y="173027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83" y="1730271"/>
                <a:ext cx="37702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50171" y="173027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171" y="1730271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896701" y="173027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701" y="1730271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70402" y="173027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402" y="1730271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850724" y="173027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24" y="1730271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306337" y="173027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337" y="1730271"/>
                <a:ext cx="3770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390351" y="2831789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4049" y="2833297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9" y="2833297"/>
                <a:ext cx="40729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927820" y="31514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20" y="3151479"/>
                <a:ext cx="37702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459608" y="31514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608" y="3151479"/>
                <a:ext cx="377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906138" y="31514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138" y="3151479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379839" y="31514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839" y="3151479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860161" y="31514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161" y="3151479"/>
                <a:ext cx="37702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315774" y="31514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774" y="3151479"/>
                <a:ext cx="37702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48673" y="3151479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73" y="3151479"/>
                <a:ext cx="3770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2115" y="2131060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5" y="2131060"/>
                <a:ext cx="106336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1068187" y="2130306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128102" y="24692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102" y="2469222"/>
                <a:ext cx="37702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641486" y="24692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486" y="2469222"/>
                <a:ext cx="37702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090865" y="24692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865" y="2469222"/>
                <a:ext cx="37702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077072" y="24692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72" y="2469222"/>
                <a:ext cx="3770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1186088" y="2177226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458268" y="173027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68" y="1730271"/>
                <a:ext cx="37702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558915" y="246922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915" y="2469222"/>
                <a:ext cx="37702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右箭头 33"/>
          <p:cNvSpPr/>
          <p:nvPr/>
        </p:nvSpPr>
        <p:spPr>
          <a:xfrm>
            <a:off x="3754933" y="2332880"/>
            <a:ext cx="720080" cy="24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4007213" y="1082712"/>
                <a:ext cx="4791846" cy="99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𝑐𝑜𝑢𝑛𝑡𝑒𝑟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dirty="0"/>
                  <a:t> by 1</a:t>
                </a: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213" y="1082712"/>
                <a:ext cx="4791846" cy="994631"/>
              </a:xfrm>
              <a:prstGeom prst="rect">
                <a:avLst/>
              </a:prstGeom>
              <a:blipFill>
                <a:blip r:embed="rId25"/>
                <a:stretch>
                  <a:fillRect l="-1018" t="-1840" b="-9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5000288" y="2184906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4633986" y="2186414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86" y="2186414"/>
                <a:ext cx="40729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537757" y="250459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757" y="2504596"/>
                <a:ext cx="377026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069545" y="250459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545" y="2504596"/>
                <a:ext cx="37702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516075" y="250459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075" y="2504596"/>
                <a:ext cx="37702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6989776" y="250459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776" y="2504596"/>
                <a:ext cx="377026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7470098" y="250459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098" y="2504596"/>
                <a:ext cx="377026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7925711" y="250459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711" y="2504596"/>
                <a:ext cx="377026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5058610" y="250459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610" y="2504596"/>
                <a:ext cx="377026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4413855" y="2877669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855" y="2877669"/>
                <a:ext cx="1063368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表格 45"/>
          <p:cNvGraphicFramePr>
            <a:graphicFrameLocks noGrp="1"/>
          </p:cNvGraphicFramePr>
          <p:nvPr/>
        </p:nvGraphicFramePr>
        <p:xfrm>
          <a:off x="5459927" y="2876915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5519842" y="320676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42" y="3206768"/>
                <a:ext cx="377026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033226" y="320676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226" y="3206768"/>
                <a:ext cx="377026" cy="36933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6482605" y="320676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605" y="3206768"/>
                <a:ext cx="377026" cy="36933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468812" y="322489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812" y="3224895"/>
                <a:ext cx="377026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/>
          <p:cNvSpPr/>
          <p:nvPr/>
        </p:nvSpPr>
        <p:spPr>
          <a:xfrm>
            <a:off x="5577828" y="2923835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+mn-lt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6950655" y="320676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655" y="3206768"/>
                <a:ext cx="377026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表格 52"/>
          <p:cNvGraphicFramePr>
            <a:graphicFrameLocks noGrp="1"/>
          </p:cNvGraphicFramePr>
          <p:nvPr/>
        </p:nvGraphicFramePr>
        <p:xfrm>
          <a:off x="430000" y="4434001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p:graphicFrame>
        <p:nvGraphicFramePr>
          <p:cNvPr id="65" name="表格 64"/>
          <p:cNvGraphicFramePr>
            <a:graphicFrameLocks noGrp="1"/>
          </p:cNvGraphicFramePr>
          <p:nvPr/>
        </p:nvGraphicFramePr>
        <p:xfrm>
          <a:off x="1102651" y="5161198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p:graphicFrame>
        <p:nvGraphicFramePr>
          <p:cNvPr id="72" name="表格 71"/>
          <p:cNvGraphicFramePr>
            <a:graphicFrameLocks noGrp="1"/>
          </p:cNvGraphicFramePr>
          <p:nvPr/>
        </p:nvGraphicFramePr>
        <p:xfrm>
          <a:off x="361380" y="5874097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p:grpSp>
        <p:nvGrpSpPr>
          <p:cNvPr id="100" name="组合 99"/>
          <p:cNvGrpSpPr/>
          <p:nvPr/>
        </p:nvGrpSpPr>
        <p:grpSpPr>
          <a:xfrm>
            <a:off x="-4922" y="3982228"/>
            <a:ext cx="3722749" cy="2580891"/>
            <a:chOff x="-4922" y="3982228"/>
            <a:chExt cx="3722749" cy="25808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63698" y="4435509"/>
                  <a:ext cx="3969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8" y="4435509"/>
                  <a:ext cx="396904" cy="36933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下箭头 54"/>
            <p:cNvSpPr/>
            <p:nvPr/>
          </p:nvSpPr>
          <p:spPr>
            <a:xfrm>
              <a:off x="513088" y="3982228"/>
              <a:ext cx="288032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52854" y="3991666"/>
              <a:ext cx="504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952847" y="4756191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847" y="4756191"/>
                  <a:ext cx="377026" cy="36933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1484635" y="4756191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4635" y="4756191"/>
                  <a:ext cx="377026" cy="36933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1931165" y="4756191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1165" y="4756191"/>
                  <a:ext cx="377026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2404866" y="4756191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4866" y="4756191"/>
                  <a:ext cx="377026" cy="369332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2885188" y="4756191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188" y="4756191"/>
                  <a:ext cx="377026" cy="369332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3340801" y="4756191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801" y="4756191"/>
                  <a:ext cx="377026" cy="369332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504515" y="4756191"/>
                  <a:ext cx="37702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15" y="4756191"/>
                  <a:ext cx="377026" cy="369332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56579" y="5161952"/>
                  <a:ext cx="10633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𝑐𝑜𝑢𝑛𝑡𝑒𝑟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79" y="5161952"/>
                  <a:ext cx="1063368" cy="36933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1162566" y="5500114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566" y="5500114"/>
                  <a:ext cx="377026" cy="36933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1675950" y="5500114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5950" y="5500114"/>
                  <a:ext cx="377026" cy="36933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2125329" y="5500114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29" y="5500114"/>
                  <a:ext cx="377026" cy="36933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3111536" y="5500114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1536" y="5500114"/>
                  <a:ext cx="377026" cy="36933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矩形 69"/>
            <p:cNvSpPr/>
            <p:nvPr/>
          </p:nvSpPr>
          <p:spPr>
            <a:xfrm>
              <a:off x="1220552" y="5208118"/>
              <a:ext cx="21602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>
              <a:spAutoFit/>
            </a:bodyPr>
            <a:lstStyle/>
            <a:p>
              <a:r>
                <a:rPr lang="en-US" b="1" dirty="0">
                  <a:solidFill>
                    <a:sysClr val="windowText" lastClr="000000"/>
                  </a:solidFill>
                  <a:latin typeface="+mn-lt"/>
                  <a:cs typeface="+mn-cs"/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2593379" y="5500114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379" y="5500114"/>
                  <a:ext cx="377026" cy="369332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-4922" y="5875605"/>
                  <a:ext cx="4072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922" y="5875605"/>
                  <a:ext cx="407291" cy="36933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898849" y="6193787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49" y="6193787"/>
                  <a:ext cx="377026" cy="369332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1430637" y="6193787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0637" y="6193787"/>
                  <a:ext cx="377026" cy="369332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1877167" y="6193787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167" y="6193787"/>
                  <a:ext cx="377026" cy="369332"/>
                </a:xfrm>
                <a:prstGeom prst="rect">
                  <a:avLst/>
                </a:prstGeom>
                <a:blipFill>
                  <a:blip r:embed="rId5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2350868" y="6193787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868" y="6193787"/>
                  <a:ext cx="377026" cy="369332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/>
                <p:cNvSpPr/>
                <p:nvPr/>
              </p:nvSpPr>
              <p:spPr>
                <a:xfrm>
                  <a:off x="2831190" y="6193787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矩形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1190" y="6193787"/>
                  <a:ext cx="377026" cy="369332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>
                <a:xfrm>
                  <a:off x="3286803" y="6193787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6803" y="6193787"/>
                  <a:ext cx="377026" cy="369332"/>
                </a:xfrm>
                <a:prstGeom prst="rect">
                  <a:avLst/>
                </a:prstGeom>
                <a:blipFill>
                  <a:blip r:embed="rId6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>
                <a:xfrm>
                  <a:off x="419702" y="6193787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02" y="6193787"/>
                  <a:ext cx="377026" cy="369332"/>
                </a:xfrm>
                <a:prstGeom prst="rect">
                  <a:avLst/>
                </a:prstGeom>
                <a:blipFill>
                  <a:blip r:embed="rId6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1" name="右箭头 80"/>
          <p:cNvSpPr/>
          <p:nvPr/>
        </p:nvSpPr>
        <p:spPr>
          <a:xfrm>
            <a:off x="3815378" y="5156386"/>
            <a:ext cx="720080" cy="242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4067658" y="3906218"/>
                <a:ext cx="4791846" cy="99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𝑐𝑜𝑢𝑛𝑡𝑒𝑟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Decrement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𝑐𝑜𝑢𝑛𝑡𝑒𝑟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]]</m:t>
                    </m:r>
                  </m:oMath>
                </a14:m>
                <a:r>
                  <a:rPr lang="en-US" dirty="0"/>
                  <a:t> by 1</a:t>
                </a:r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658" y="3906218"/>
                <a:ext cx="4791846" cy="994631"/>
              </a:xfrm>
              <a:prstGeom prst="rect">
                <a:avLst/>
              </a:prstGeom>
              <a:blipFill>
                <a:blip r:embed="rId62"/>
                <a:stretch>
                  <a:fillRect l="-1018" t="-1840" b="-9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3" name="表格 82"/>
          <p:cNvGraphicFramePr>
            <a:graphicFrameLocks noGrp="1"/>
          </p:cNvGraphicFramePr>
          <p:nvPr/>
        </p:nvGraphicFramePr>
        <p:xfrm>
          <a:off x="4957235" y="5038385"/>
          <a:ext cx="33217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84628626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08278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4590933" y="5039893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933" y="5039893"/>
                <a:ext cx="407291" cy="369332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5494704" y="53580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704" y="5358075"/>
                <a:ext cx="377026" cy="369332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6026492" y="53580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492" y="5358075"/>
                <a:ext cx="377026" cy="369332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6473022" y="53580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22" y="5358075"/>
                <a:ext cx="377026" cy="369332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6946723" y="53580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723" y="5358075"/>
                <a:ext cx="377026" cy="369332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7427045" y="53580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045" y="5358075"/>
                <a:ext cx="377026" cy="369332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7882658" y="53580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658" y="5358075"/>
                <a:ext cx="377026" cy="369332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5015557" y="5358075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57" y="5358075"/>
                <a:ext cx="377026" cy="369332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4550546" y="5844999"/>
                <a:ext cx="10633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𝑐𝑜𝑢𝑛𝑡𝑒𝑟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546" y="5844999"/>
                <a:ext cx="1063368" cy="369332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3" name="表格 92"/>
          <p:cNvGraphicFramePr>
            <a:graphicFrameLocks noGrp="1"/>
          </p:cNvGraphicFramePr>
          <p:nvPr/>
        </p:nvGraphicFramePr>
        <p:xfrm>
          <a:off x="5596618" y="5844245"/>
          <a:ext cx="23726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33">
                  <a:extLst>
                    <a:ext uri="{9D8B030D-6E8A-4147-A177-3AD203B41FA5}">
                      <a16:colId xmlns:a16="http://schemas.microsoft.com/office/drawing/2014/main" val="3113805818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887506130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1861178804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3921381727"/>
                    </a:ext>
                  </a:extLst>
                </a:gridCol>
                <a:gridCol w="474533">
                  <a:extLst>
                    <a:ext uri="{9D8B030D-6E8A-4147-A177-3AD203B41FA5}">
                      <a16:colId xmlns:a16="http://schemas.microsoft.com/office/drawing/2014/main" val="2268646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969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5656533" y="618316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533" y="6183161"/>
                <a:ext cx="377026" cy="369332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6169917" y="618316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917" y="6183161"/>
                <a:ext cx="377026" cy="36933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6619296" y="618316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296" y="6183161"/>
                <a:ext cx="377026" cy="369332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7605503" y="618316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503" y="6183161"/>
                <a:ext cx="377026" cy="369332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矩形 97"/>
          <p:cNvSpPr/>
          <p:nvPr/>
        </p:nvSpPr>
        <p:spPr>
          <a:xfrm>
            <a:off x="5714519" y="5891165"/>
            <a:ext cx="216024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>
              <a:xfrm>
                <a:off x="7087346" y="6183161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346" y="6183161"/>
                <a:ext cx="377026" cy="369332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052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 animBg="1"/>
      <p:bldP spid="52" grpId="0"/>
      <p:bldP spid="81" grpId="0" animBg="1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/>
      <p:bldP spid="95" grpId="0"/>
      <p:bldP spid="96" grpId="0"/>
      <p:bldP spid="97" grpId="0"/>
      <p:bldP spid="98" grpId="0" animBg="1"/>
      <p:bldP spid="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Sort: Implementation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572000" y="6597352"/>
            <a:ext cx="4032448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lang="en-AU" sz="1200" b="0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altLang="zh-CN"/>
              <a:t>Tutorial 7</a:t>
            </a:r>
            <a:endParaRPr lang="en-US" altLang="zh-CN" sz="12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001000" y="6597352"/>
            <a:ext cx="1143000" cy="2606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4F25B14B-C98E-4C14-96E7-18DD3A29C17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Rectangle 26"/>
          <p:cNvSpPr/>
          <p:nvPr/>
        </p:nvSpPr>
        <p:spPr>
          <a:xfrm>
            <a:off x="800200" y="1490894"/>
            <a:ext cx="7588224" cy="3238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Algorithm: </a:t>
            </a:r>
            <a:r>
              <a:rPr lang="en-US" b="1" i="1" dirty="0" err="1">
                <a:solidFill>
                  <a:schemeClr val="tx1"/>
                </a:solidFill>
              </a:rPr>
              <a:t>CountingSort</a:t>
            </a:r>
            <a:r>
              <a:rPr lang="en-US" b="1" i="1" dirty="0">
                <a:solidFill>
                  <a:schemeClr val="tx1"/>
                </a:solidFill>
              </a:rPr>
              <a:t>(A, B, n, U)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201602" y="1772816"/>
            <a:ext cx="7186822" cy="367240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defTabSz="463550"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463550"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463550"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463550"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463550"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4635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4635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4635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4635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Allocate an array </a:t>
            </a:r>
            <a:r>
              <a:rPr lang="en-US" altLang="zh-TW" b="0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counter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with size U+1, initialize counter[1], counter[2]…,counter[U] to zero. </a:t>
            </a:r>
          </a:p>
          <a:p>
            <a:pPr>
              <a:lnSpc>
                <a:spcPct val="110000"/>
              </a:lnSpc>
            </a:pPr>
            <a:r>
              <a:rPr lang="en-US" altLang="zh-TW" b="0" dirty="0">
                <a:solidFill>
                  <a:srgbClr val="0D14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for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</a:t>
            </a:r>
            <a:r>
              <a:rPr lang="en-US" altLang="zh-TW" b="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i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=0 </a:t>
            </a:r>
            <a:r>
              <a:rPr lang="en-US" altLang="zh-TW" b="0" dirty="0">
                <a:solidFill>
                  <a:srgbClr val="0D14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to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n-1 //get the occurrence of each key</a:t>
            </a:r>
          </a:p>
          <a:p>
            <a:pPr>
              <a:lnSpc>
                <a:spcPct val="110000"/>
              </a:lnSpc>
            </a:pP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  </a:t>
            </a:r>
            <a:r>
              <a:rPr lang="en-US" altLang="zh-TW" b="0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counter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[A[</a:t>
            </a:r>
            <a:r>
              <a:rPr lang="en-US" altLang="zh-TW" b="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i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]] ++</a:t>
            </a:r>
          </a:p>
          <a:p>
            <a:pPr>
              <a:lnSpc>
                <a:spcPct val="110000"/>
              </a:lnSpc>
            </a:pPr>
            <a:r>
              <a:rPr lang="en-US" altLang="zh-TW" b="0" dirty="0">
                <a:solidFill>
                  <a:srgbClr val="0D14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for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</a:t>
            </a:r>
            <a:r>
              <a:rPr lang="en-US" altLang="zh-TW" b="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i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=1 </a:t>
            </a:r>
            <a:r>
              <a:rPr lang="en-US" altLang="zh-TW" b="0" dirty="0">
                <a:solidFill>
                  <a:srgbClr val="0D14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to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U-1 //record the last position of each key</a:t>
            </a:r>
          </a:p>
          <a:p>
            <a:pPr>
              <a:lnSpc>
                <a:spcPct val="110000"/>
              </a:lnSpc>
            </a:pP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  </a:t>
            </a:r>
            <a:r>
              <a:rPr lang="en-US" altLang="zh-TW" b="0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counter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[i+1]=</a:t>
            </a:r>
            <a:r>
              <a:rPr lang="en-US" altLang="zh-TW" b="0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counter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[</a:t>
            </a:r>
            <a:r>
              <a:rPr lang="en-US" altLang="zh-TW" b="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i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]+</a:t>
            </a:r>
            <a:r>
              <a:rPr lang="en-US" altLang="zh-TW" b="0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counter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[i+1]</a:t>
            </a:r>
          </a:p>
          <a:p>
            <a:pPr>
              <a:lnSpc>
                <a:spcPct val="110000"/>
              </a:lnSpc>
            </a:pPr>
            <a:r>
              <a:rPr lang="en-US" altLang="zh-TW" b="0" dirty="0">
                <a:solidFill>
                  <a:srgbClr val="0D14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for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</a:t>
            </a:r>
            <a:r>
              <a:rPr lang="en-US" altLang="zh-TW" b="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i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=n-1 </a:t>
            </a:r>
            <a:r>
              <a:rPr lang="en-US" altLang="zh-TW" b="0" dirty="0" err="1">
                <a:solidFill>
                  <a:srgbClr val="0D14F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downto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0</a:t>
            </a:r>
          </a:p>
          <a:p>
            <a:pPr>
              <a:lnSpc>
                <a:spcPct val="110000"/>
              </a:lnSpc>
            </a:pP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  key = A[</a:t>
            </a:r>
            <a:r>
              <a:rPr lang="en-US" altLang="zh-TW" b="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i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  position = </a:t>
            </a:r>
            <a:r>
              <a:rPr lang="en-US" altLang="zh-TW" b="0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counter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[key]-1</a:t>
            </a:r>
          </a:p>
          <a:p>
            <a:pPr>
              <a:lnSpc>
                <a:spcPct val="110000"/>
              </a:lnSpc>
            </a:pP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  B[position]=A[</a:t>
            </a:r>
            <a:r>
              <a:rPr lang="en-US" altLang="zh-TW" b="0" dirty="0" err="1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i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  </a:t>
            </a:r>
            <a:r>
              <a:rPr lang="en-US" altLang="zh-TW" b="0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counter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[key]—-</a:t>
            </a:r>
          </a:p>
          <a:p>
            <a:pPr>
              <a:lnSpc>
                <a:spcPct val="110000"/>
              </a:lnSpc>
            </a:pP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free </a:t>
            </a:r>
            <a:r>
              <a:rPr lang="en-US" altLang="zh-TW" b="0" dirty="0">
                <a:solidFill>
                  <a:srgbClr val="FF0000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counter</a:t>
            </a:r>
            <a:r>
              <a:rPr lang="en-US" altLang="zh-TW" b="0" dirty="0"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  <a:sym typeface="Symbol" pitchFamily="2" charset="2"/>
              </a:rPr>
              <a:t> array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06873" y="1772817"/>
            <a:ext cx="388057" cy="367240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Ins="0"/>
          <a:lstStyle>
            <a:lvl1pPr defTabSz="463550"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 defTabSz="463550"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 defTabSz="463550"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 defTabSz="463550"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 defTabSz="463550"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defTabSz="4635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defTabSz="4635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defTabSz="4635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defTabSz="4635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b="1"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1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2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3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4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5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6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7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8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9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10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11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b="0" dirty="0">
                <a:solidFill>
                  <a:srgbClr val="5F5F5F"/>
                </a:solidFill>
                <a:latin typeface="Consolas" panose="020B0609020204030204" pitchFamily="49" charset="0"/>
                <a:ea typeface="新細明體" pitchFamily="18" charset="-120"/>
                <a:cs typeface="Consolas" panose="020B0609020204030204" pitchFamily="49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24473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amer_Presentation_template">
  <a:themeElements>
    <a:clrScheme name="Beamer_Presentation_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eamer_Presentation_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eamer_Presentation_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eamer_Presentation_template">
  <a:themeElements>
    <a:clrScheme name="Beamer_Presentation_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eamer_Presentation_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eamer_Presentation_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3266</Words>
  <Application>Microsoft Office PowerPoint</Application>
  <PresentationFormat>On-screen Show (4:3)</PresentationFormat>
  <Paragraphs>1091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Cambria Math</vt:lpstr>
      <vt:lpstr>Comic Sans MS</vt:lpstr>
      <vt:lpstr>Consolas</vt:lpstr>
      <vt:lpstr>Beamer_Presentation_template</vt:lpstr>
      <vt:lpstr>Tutorial 7: Counting Sort and Hashing</vt:lpstr>
      <vt:lpstr>Outline</vt:lpstr>
      <vt:lpstr>Counting Sort</vt:lpstr>
      <vt:lpstr>Counting Sort</vt:lpstr>
      <vt:lpstr>Counting Sort</vt:lpstr>
      <vt:lpstr>Counting Sort</vt:lpstr>
      <vt:lpstr>Counting Sort</vt:lpstr>
      <vt:lpstr>Counting Sort</vt:lpstr>
      <vt:lpstr>Counting Sort: Implementation</vt:lpstr>
      <vt:lpstr>Complexity Analysis</vt:lpstr>
      <vt:lpstr>Chaining</vt:lpstr>
      <vt:lpstr>Overview of Functions</vt:lpstr>
      <vt:lpstr>Overview of Main Function</vt:lpstr>
      <vt:lpstr>Overview of Main Function</vt:lpstr>
      <vt:lpstr>Overview of Main Function</vt:lpstr>
      <vt:lpstr>Overview of Main Function</vt:lpstr>
      <vt:lpstr>calculateHashPosition</vt:lpstr>
      <vt:lpstr>createTable</vt:lpstr>
      <vt:lpstr>insert</vt:lpstr>
      <vt:lpstr>search</vt:lpstr>
      <vt:lpstr>delete</vt:lpstr>
      <vt:lpstr>DisplayHashTable</vt:lpstr>
      <vt:lpstr>Output</vt:lpstr>
      <vt:lpstr>Output</vt:lpstr>
      <vt:lpstr>Open Addressing</vt:lpstr>
      <vt:lpstr>createTable(sizem)</vt:lpstr>
      <vt:lpstr>insert(hashtable, key, record)</vt:lpstr>
      <vt:lpstr>insert(hashtable, key, record)</vt:lpstr>
      <vt:lpstr>search(hashtable, key)</vt:lpstr>
      <vt:lpstr>search(hashtable, key)</vt:lpstr>
      <vt:lpstr>Robin Hood Hashing</vt:lpstr>
      <vt:lpstr>Robin Hood Hashing Insertion</vt:lpstr>
      <vt:lpstr>Robin Hood Hashing</vt:lpstr>
      <vt:lpstr>Robin Hood Hashing</vt:lpstr>
      <vt:lpstr>Robin Hood Hashing</vt:lpstr>
      <vt:lpstr>Robin Hood Hashing</vt:lpstr>
      <vt:lpstr>Robin Hood Hashing</vt:lpstr>
      <vt:lpstr>Robin Hood Hashing</vt:lpstr>
      <vt:lpstr>Robin Hood Hashing</vt:lpstr>
      <vt:lpstr>Robin Hood Hashing</vt:lpstr>
      <vt:lpstr>Robin Hood Hashing</vt:lpstr>
      <vt:lpstr>Robin Hood Hashing</vt:lpstr>
      <vt:lpstr>Robin Hood Hashing</vt:lpstr>
      <vt:lpstr>Robin Hood Hashing</vt:lpstr>
      <vt:lpstr>Robin Hood Hashing</vt:lpstr>
      <vt:lpstr>Robin Hood Hashing</vt:lpstr>
      <vt:lpstr>Robin Hood Hashing</vt:lpstr>
      <vt:lpstr>Robin Hood Hashing</vt:lpstr>
      <vt:lpstr>Open Addressing Complexity</vt:lpstr>
      <vt:lpstr>Open Addressing Complexity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9: Hashing</dc:title>
  <cp:lastModifiedBy>ZHANG Fangyuan</cp:lastModifiedBy>
  <cp:revision>35</cp:revision>
  <dcterms:modified xsi:type="dcterms:W3CDTF">2024-03-25T03:05:01Z</dcterms:modified>
</cp:coreProperties>
</file>